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3" r:id="rId4"/>
    <p:sldMasterId id="2147483674" r:id="rId5"/>
    <p:sldMasterId id="2147483675" r:id="rId6"/>
    <p:sldMasterId id="2147483676" r:id="rId7"/>
    <p:sldMasterId id="2147483677" r:id="rId8"/>
    <p:sldMasterId id="2147483678" r:id="rId9"/>
    <p:sldMasterId id="2147483679" r:id="rId10"/>
    <p:sldMasterId id="2147483680" r:id="rId11"/>
    <p:sldMasterId id="2147483681" r:id="rId12"/>
    <p:sldMasterId id="2147483682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70" r:id="rId129"/>
    <p:sldId id="371" r:id="rId130"/>
    <p:sldId id="372" r:id="rId131"/>
    <p:sldId id="373" r:id="rId132"/>
    <p:sldId id="374" r:id="rId133"/>
    <p:sldId id="375" r:id="rId134"/>
    <p:sldId id="376" r:id="rId135"/>
    <p:sldId id="377" r:id="rId136"/>
    <p:sldId id="378" r:id="rId137"/>
    <p:sldId id="379" r:id="rId138"/>
    <p:sldId id="380" r:id="rId139"/>
    <p:sldId id="381" r:id="rId140"/>
    <p:sldId id="382" r:id="rId141"/>
    <p:sldId id="383" r:id="rId142"/>
    <p:sldId id="384" r:id="rId143"/>
    <p:sldId id="385" r:id="rId144"/>
    <p:sldId id="386" r:id="rId145"/>
    <p:sldId id="387" r:id="rId146"/>
    <p:sldId id="388" r:id="rId147"/>
    <p:sldId id="389" r:id="rId148"/>
    <p:sldId id="390" r:id="rId149"/>
    <p:sldId id="391" r:id="rId150"/>
    <p:sldId id="392" r:id="rId151"/>
    <p:sldId id="393" r:id="rId152"/>
    <p:sldId id="394" r:id="rId153"/>
    <p:sldId id="395" r:id="rId154"/>
    <p:sldId id="396" r:id="rId155"/>
    <p:sldId id="397" r:id="rId156"/>
    <p:sldId id="398" r:id="rId157"/>
    <p:sldId id="399" r:id="rId158"/>
    <p:sldId id="400" r:id="rId159"/>
    <p:sldId id="401" r:id="rId160"/>
    <p:sldId id="402" r:id="rId161"/>
    <p:sldId id="403" r:id="rId162"/>
    <p:sldId id="404" r:id="rId163"/>
    <p:sldId id="405" r:id="rId164"/>
    <p:sldId id="406" r:id="rId165"/>
    <p:sldId id="407" r:id="rId166"/>
    <p:sldId id="408" r:id="rId167"/>
    <p:sldId id="409" r:id="rId168"/>
    <p:sldId id="410" r:id="rId169"/>
    <p:sldId id="411" r:id="rId170"/>
    <p:sldId id="412" r:id="rId17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C238A5-DACF-4B5F-87C8-9D0E78B1B29A}">
  <a:tblStyle styleId="{B3C238A5-DACF-4B5F-87C8-9D0E78B1B29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5ADDC34-5E7A-4E8D-94F0-3458B94844B4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6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107" Type="http://schemas.openxmlformats.org/officeDocument/2006/relationships/slide" Target="slides/slide93.xml"/><Relationship Id="rId106" Type="http://schemas.openxmlformats.org/officeDocument/2006/relationships/slide" Target="slides/slide92.xml"/><Relationship Id="rId105" Type="http://schemas.openxmlformats.org/officeDocument/2006/relationships/slide" Target="slides/slide91.xml"/><Relationship Id="rId104" Type="http://schemas.openxmlformats.org/officeDocument/2006/relationships/slide" Target="slides/slide90.xml"/><Relationship Id="rId109" Type="http://schemas.openxmlformats.org/officeDocument/2006/relationships/slide" Target="slides/slide95.xml"/><Relationship Id="rId108" Type="http://schemas.openxmlformats.org/officeDocument/2006/relationships/slide" Target="slides/slide94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9" Type="http://schemas.openxmlformats.org/officeDocument/2006/relationships/slide" Target="slides/slide35.xml"/><Relationship Id="rId103" Type="http://schemas.openxmlformats.org/officeDocument/2006/relationships/slide" Target="slides/slide89.xml"/><Relationship Id="rId102" Type="http://schemas.openxmlformats.org/officeDocument/2006/relationships/slide" Target="slides/slide88.xml"/><Relationship Id="rId101" Type="http://schemas.openxmlformats.org/officeDocument/2006/relationships/slide" Target="slides/slide87.xml"/><Relationship Id="rId100" Type="http://schemas.openxmlformats.org/officeDocument/2006/relationships/slide" Target="slides/slide86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20" Type="http://schemas.openxmlformats.org/officeDocument/2006/relationships/slide" Target="slides/slide6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129" Type="http://schemas.openxmlformats.org/officeDocument/2006/relationships/slide" Target="slides/slide115.xml"/><Relationship Id="rId128" Type="http://schemas.openxmlformats.org/officeDocument/2006/relationships/slide" Target="slides/slide114.xml"/><Relationship Id="rId127" Type="http://schemas.openxmlformats.org/officeDocument/2006/relationships/slide" Target="slides/slide113.xml"/><Relationship Id="rId126" Type="http://schemas.openxmlformats.org/officeDocument/2006/relationships/slide" Target="slides/slide112.xml"/><Relationship Id="rId26" Type="http://schemas.openxmlformats.org/officeDocument/2006/relationships/slide" Target="slides/slide12.xml"/><Relationship Id="rId121" Type="http://schemas.openxmlformats.org/officeDocument/2006/relationships/slide" Target="slides/slide107.xml"/><Relationship Id="rId25" Type="http://schemas.openxmlformats.org/officeDocument/2006/relationships/slide" Target="slides/slide11.xml"/><Relationship Id="rId120" Type="http://schemas.openxmlformats.org/officeDocument/2006/relationships/slide" Target="slides/slide106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125" Type="http://schemas.openxmlformats.org/officeDocument/2006/relationships/slide" Target="slides/slide111.xml"/><Relationship Id="rId29" Type="http://schemas.openxmlformats.org/officeDocument/2006/relationships/slide" Target="slides/slide15.xml"/><Relationship Id="rId124" Type="http://schemas.openxmlformats.org/officeDocument/2006/relationships/slide" Target="slides/slide110.xml"/><Relationship Id="rId123" Type="http://schemas.openxmlformats.org/officeDocument/2006/relationships/slide" Target="slides/slide109.xml"/><Relationship Id="rId122" Type="http://schemas.openxmlformats.org/officeDocument/2006/relationships/slide" Target="slides/slide108.xml"/><Relationship Id="rId95" Type="http://schemas.openxmlformats.org/officeDocument/2006/relationships/slide" Target="slides/slide81.xml"/><Relationship Id="rId94" Type="http://schemas.openxmlformats.org/officeDocument/2006/relationships/slide" Target="slides/slide80.xml"/><Relationship Id="rId97" Type="http://schemas.openxmlformats.org/officeDocument/2006/relationships/slide" Target="slides/slide83.xml"/><Relationship Id="rId96" Type="http://schemas.openxmlformats.org/officeDocument/2006/relationships/slide" Target="slides/slide82.xml"/><Relationship Id="rId11" Type="http://schemas.openxmlformats.org/officeDocument/2006/relationships/slideMaster" Target="slideMasters/slideMaster8.xml"/><Relationship Id="rId99" Type="http://schemas.openxmlformats.org/officeDocument/2006/relationships/slide" Target="slides/slide85.xml"/><Relationship Id="rId10" Type="http://schemas.openxmlformats.org/officeDocument/2006/relationships/slideMaster" Target="slideMasters/slideMaster7.xml"/><Relationship Id="rId98" Type="http://schemas.openxmlformats.org/officeDocument/2006/relationships/slide" Target="slides/slide84.xml"/><Relationship Id="rId13" Type="http://schemas.openxmlformats.org/officeDocument/2006/relationships/slideMaster" Target="slideMasters/slideMaster10.xml"/><Relationship Id="rId12" Type="http://schemas.openxmlformats.org/officeDocument/2006/relationships/slideMaster" Target="slideMasters/slideMaster9.xml"/><Relationship Id="rId91" Type="http://schemas.openxmlformats.org/officeDocument/2006/relationships/slide" Target="slides/slide77.xml"/><Relationship Id="rId90" Type="http://schemas.openxmlformats.org/officeDocument/2006/relationships/slide" Target="slides/slide76.xml"/><Relationship Id="rId93" Type="http://schemas.openxmlformats.org/officeDocument/2006/relationships/slide" Target="slides/slide79.xml"/><Relationship Id="rId92" Type="http://schemas.openxmlformats.org/officeDocument/2006/relationships/slide" Target="slides/slide78.xml"/><Relationship Id="rId118" Type="http://schemas.openxmlformats.org/officeDocument/2006/relationships/slide" Target="slides/slide104.xml"/><Relationship Id="rId117" Type="http://schemas.openxmlformats.org/officeDocument/2006/relationships/slide" Target="slides/slide103.xml"/><Relationship Id="rId116" Type="http://schemas.openxmlformats.org/officeDocument/2006/relationships/slide" Target="slides/slide102.xml"/><Relationship Id="rId115" Type="http://schemas.openxmlformats.org/officeDocument/2006/relationships/slide" Target="slides/slide101.xml"/><Relationship Id="rId119" Type="http://schemas.openxmlformats.org/officeDocument/2006/relationships/slide" Target="slides/slide105.xml"/><Relationship Id="rId15" Type="http://schemas.openxmlformats.org/officeDocument/2006/relationships/slide" Target="slides/slide1.xml"/><Relationship Id="rId110" Type="http://schemas.openxmlformats.org/officeDocument/2006/relationships/slide" Target="slides/slide96.xml"/><Relationship Id="rId14" Type="http://schemas.openxmlformats.org/officeDocument/2006/relationships/notesMaster" Target="notesMasters/notesMaster1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9" Type="http://schemas.openxmlformats.org/officeDocument/2006/relationships/slide" Target="slides/slide5.xml"/><Relationship Id="rId114" Type="http://schemas.openxmlformats.org/officeDocument/2006/relationships/slide" Target="slides/slide100.xml"/><Relationship Id="rId18" Type="http://schemas.openxmlformats.org/officeDocument/2006/relationships/slide" Target="slides/slide4.xml"/><Relationship Id="rId113" Type="http://schemas.openxmlformats.org/officeDocument/2006/relationships/slide" Target="slides/slide99.xml"/><Relationship Id="rId112" Type="http://schemas.openxmlformats.org/officeDocument/2006/relationships/slide" Target="slides/slide98.xml"/><Relationship Id="rId111" Type="http://schemas.openxmlformats.org/officeDocument/2006/relationships/slide" Target="slides/slide97.xml"/><Relationship Id="rId84" Type="http://schemas.openxmlformats.org/officeDocument/2006/relationships/slide" Target="slides/slide70.xml"/><Relationship Id="rId83" Type="http://schemas.openxmlformats.org/officeDocument/2006/relationships/slide" Target="slides/slide69.xml"/><Relationship Id="rId86" Type="http://schemas.openxmlformats.org/officeDocument/2006/relationships/slide" Target="slides/slide72.xml"/><Relationship Id="rId85" Type="http://schemas.openxmlformats.org/officeDocument/2006/relationships/slide" Target="slides/slide71.xml"/><Relationship Id="rId88" Type="http://schemas.openxmlformats.org/officeDocument/2006/relationships/slide" Target="slides/slide74.xml"/><Relationship Id="rId150" Type="http://schemas.openxmlformats.org/officeDocument/2006/relationships/slide" Target="slides/slide136.xml"/><Relationship Id="rId87" Type="http://schemas.openxmlformats.org/officeDocument/2006/relationships/slide" Target="slides/slide73.xml"/><Relationship Id="rId89" Type="http://schemas.openxmlformats.org/officeDocument/2006/relationships/slide" Target="slides/slide75.xml"/><Relationship Id="rId80" Type="http://schemas.openxmlformats.org/officeDocument/2006/relationships/slide" Target="slides/slide66.xml"/><Relationship Id="rId82" Type="http://schemas.openxmlformats.org/officeDocument/2006/relationships/slide" Target="slides/slide68.xml"/><Relationship Id="rId81" Type="http://schemas.openxmlformats.org/officeDocument/2006/relationships/slide" Target="slides/slide67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5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34.xml"/><Relationship Id="rId9" Type="http://schemas.openxmlformats.org/officeDocument/2006/relationships/slideMaster" Target="slideMasters/slideMaster6.xml"/><Relationship Id="rId143" Type="http://schemas.openxmlformats.org/officeDocument/2006/relationships/slide" Target="slides/slide129.xml"/><Relationship Id="rId142" Type="http://schemas.openxmlformats.org/officeDocument/2006/relationships/slide" Target="slides/slide128.xml"/><Relationship Id="rId141" Type="http://schemas.openxmlformats.org/officeDocument/2006/relationships/slide" Target="slides/slide127.xml"/><Relationship Id="rId140" Type="http://schemas.openxmlformats.org/officeDocument/2006/relationships/slide" Target="slides/slide126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33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2.xml"/><Relationship Id="rId7" Type="http://schemas.openxmlformats.org/officeDocument/2006/relationships/slideMaster" Target="slideMasters/slideMaster4.xml"/><Relationship Id="rId145" Type="http://schemas.openxmlformats.org/officeDocument/2006/relationships/slide" Target="slides/slide131.xml"/><Relationship Id="rId8" Type="http://schemas.openxmlformats.org/officeDocument/2006/relationships/slideMaster" Target="slideMasters/slideMaster5.xml"/><Relationship Id="rId144" Type="http://schemas.openxmlformats.org/officeDocument/2006/relationships/slide" Target="slides/slide130.xml"/><Relationship Id="rId73" Type="http://schemas.openxmlformats.org/officeDocument/2006/relationships/slide" Target="slides/slide59.xml"/><Relationship Id="rId72" Type="http://schemas.openxmlformats.org/officeDocument/2006/relationships/slide" Target="slides/slide58.xml"/><Relationship Id="rId75" Type="http://schemas.openxmlformats.org/officeDocument/2006/relationships/slide" Target="slides/slide61.xml"/><Relationship Id="rId74" Type="http://schemas.openxmlformats.org/officeDocument/2006/relationships/slide" Target="slides/slide60.xml"/><Relationship Id="rId77" Type="http://schemas.openxmlformats.org/officeDocument/2006/relationships/slide" Target="slides/slide63.xml"/><Relationship Id="rId76" Type="http://schemas.openxmlformats.org/officeDocument/2006/relationships/slide" Target="slides/slide62.xml"/><Relationship Id="rId79" Type="http://schemas.openxmlformats.org/officeDocument/2006/relationships/slide" Target="slides/slide65.xml"/><Relationship Id="rId78" Type="http://schemas.openxmlformats.org/officeDocument/2006/relationships/slide" Target="slides/slide64.xml"/><Relationship Id="rId71" Type="http://schemas.openxmlformats.org/officeDocument/2006/relationships/slide" Target="slides/slide57.xml"/><Relationship Id="rId70" Type="http://schemas.openxmlformats.org/officeDocument/2006/relationships/slide" Target="slides/slide56.xml"/><Relationship Id="rId139" Type="http://schemas.openxmlformats.org/officeDocument/2006/relationships/slide" Target="slides/slide125.xml"/><Relationship Id="rId138" Type="http://schemas.openxmlformats.org/officeDocument/2006/relationships/slide" Target="slides/slide124.xml"/><Relationship Id="rId137" Type="http://schemas.openxmlformats.org/officeDocument/2006/relationships/slide" Target="slides/slide123.xml"/><Relationship Id="rId132" Type="http://schemas.openxmlformats.org/officeDocument/2006/relationships/slide" Target="slides/slide118.xml"/><Relationship Id="rId131" Type="http://schemas.openxmlformats.org/officeDocument/2006/relationships/slide" Target="slides/slide117.xml"/><Relationship Id="rId130" Type="http://schemas.openxmlformats.org/officeDocument/2006/relationships/slide" Target="slides/slide116.xml"/><Relationship Id="rId136" Type="http://schemas.openxmlformats.org/officeDocument/2006/relationships/slide" Target="slides/slide122.xml"/><Relationship Id="rId135" Type="http://schemas.openxmlformats.org/officeDocument/2006/relationships/slide" Target="slides/slide121.xml"/><Relationship Id="rId134" Type="http://schemas.openxmlformats.org/officeDocument/2006/relationships/slide" Target="slides/slide120.xml"/><Relationship Id="rId133" Type="http://schemas.openxmlformats.org/officeDocument/2006/relationships/slide" Target="slides/slide119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66" Type="http://schemas.openxmlformats.org/officeDocument/2006/relationships/slide" Target="slides/slide52.xml"/><Relationship Id="rId65" Type="http://schemas.openxmlformats.org/officeDocument/2006/relationships/slide" Target="slides/slide51.xml"/><Relationship Id="rId171" Type="http://schemas.openxmlformats.org/officeDocument/2006/relationships/slide" Target="slides/slide157.xml"/><Relationship Id="rId68" Type="http://schemas.openxmlformats.org/officeDocument/2006/relationships/slide" Target="slides/slide54.xml"/><Relationship Id="rId170" Type="http://schemas.openxmlformats.org/officeDocument/2006/relationships/slide" Target="slides/slide156.xml"/><Relationship Id="rId67" Type="http://schemas.openxmlformats.org/officeDocument/2006/relationships/slide" Target="slides/slide53.xml"/><Relationship Id="rId60" Type="http://schemas.openxmlformats.org/officeDocument/2006/relationships/slide" Target="slides/slide46.xml"/><Relationship Id="rId165" Type="http://schemas.openxmlformats.org/officeDocument/2006/relationships/slide" Target="slides/slide151.xml"/><Relationship Id="rId69" Type="http://schemas.openxmlformats.org/officeDocument/2006/relationships/slide" Target="slides/slide55.xml"/><Relationship Id="rId164" Type="http://schemas.openxmlformats.org/officeDocument/2006/relationships/slide" Target="slides/slide150.xml"/><Relationship Id="rId163" Type="http://schemas.openxmlformats.org/officeDocument/2006/relationships/slide" Target="slides/slide149.xml"/><Relationship Id="rId162" Type="http://schemas.openxmlformats.org/officeDocument/2006/relationships/slide" Target="slides/slide148.xml"/><Relationship Id="rId169" Type="http://schemas.openxmlformats.org/officeDocument/2006/relationships/slide" Target="slides/slide155.xml"/><Relationship Id="rId168" Type="http://schemas.openxmlformats.org/officeDocument/2006/relationships/slide" Target="slides/slide154.xml"/><Relationship Id="rId167" Type="http://schemas.openxmlformats.org/officeDocument/2006/relationships/slide" Target="slides/slide153.xml"/><Relationship Id="rId166" Type="http://schemas.openxmlformats.org/officeDocument/2006/relationships/slide" Target="slides/slide152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5" Type="http://schemas.openxmlformats.org/officeDocument/2006/relationships/slide" Target="slides/slide41.xml"/><Relationship Id="rId161" Type="http://schemas.openxmlformats.org/officeDocument/2006/relationships/slide" Target="slides/slide147.xml"/><Relationship Id="rId54" Type="http://schemas.openxmlformats.org/officeDocument/2006/relationships/slide" Target="slides/slide40.xml"/><Relationship Id="rId160" Type="http://schemas.openxmlformats.org/officeDocument/2006/relationships/slide" Target="slides/slide146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159" Type="http://schemas.openxmlformats.org/officeDocument/2006/relationships/slide" Target="slides/slide145.xml"/><Relationship Id="rId59" Type="http://schemas.openxmlformats.org/officeDocument/2006/relationships/slide" Target="slides/slide45.xml"/><Relationship Id="rId154" Type="http://schemas.openxmlformats.org/officeDocument/2006/relationships/slide" Target="slides/slide140.xml"/><Relationship Id="rId58" Type="http://schemas.openxmlformats.org/officeDocument/2006/relationships/slide" Target="slides/slide44.xml"/><Relationship Id="rId153" Type="http://schemas.openxmlformats.org/officeDocument/2006/relationships/slide" Target="slides/slide139.xml"/><Relationship Id="rId152" Type="http://schemas.openxmlformats.org/officeDocument/2006/relationships/slide" Target="slides/slide138.xml"/><Relationship Id="rId151" Type="http://schemas.openxmlformats.org/officeDocument/2006/relationships/slide" Target="slides/slide137.xml"/><Relationship Id="rId158" Type="http://schemas.openxmlformats.org/officeDocument/2006/relationships/slide" Target="slides/slide144.xml"/><Relationship Id="rId157" Type="http://schemas.openxmlformats.org/officeDocument/2006/relationships/slide" Target="slides/slide143.xml"/><Relationship Id="rId156" Type="http://schemas.openxmlformats.org/officeDocument/2006/relationships/slide" Target="slides/slide142.xml"/><Relationship Id="rId155" Type="http://schemas.openxmlformats.org/officeDocument/2006/relationships/slide" Target="slides/slide14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53" name="Google Shape;1053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70" name="Google Shape;1070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90" name="Google Shape;1090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08" name="Google Shape;1108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25" name="Google Shape;1125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38" name="Google Shape;1138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5" name="Google Shape;1145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2" name="Google Shape;1152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9" name="Google Shape;1159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1" name="Google Shape;1171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37" name="Google Shape;237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1" name="Google Shape;1191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7" name="Google Shape;1207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6" name="Google Shape;1226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1" name="Google Shape;1241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3" name="Google Shape;1253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4" name="Google Shape;1264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5" name="Google Shape;1275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7" name="Google Shape;1287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6" name="Google Shape;1296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9" name="Google Shape;1309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3" name="Google Shape;1323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34" name="Google Shape;1334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41" name="Google Shape;1341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8" name="Google Shape;1348;p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49" name="Google Shape;1349;p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4" name="Google Shape;1364;p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65" name="Google Shape;1365;p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4" name="Google Shape;1384;p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85" name="Google Shape;1385;p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4" name="Google Shape;1404;p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05" name="Google Shape;1405;p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3" name="Google Shape;1423;p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24" name="Google Shape;1424;p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1" name="Google Shape;1441;p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42" name="Google Shape;1442;p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p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65" name="Google Shape;1465;p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55" name="Google Shape;25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81" name="Google Shape;1481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8" name="Google Shape;1488;p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89" name="Google Shape;1489;p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8" name="Google Shape;1508;p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09" name="Google Shape;1509;p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0" name="Google Shape;1520;p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21" name="Google Shape;1521;p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43" name="Google Shape;1543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50" name="Google Shape;1550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68" name="Google Shape;1568;p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2" name="Google Shape;1582;p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83" name="Google Shape;1583;p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7" name="Google Shape;1597;p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598" name="Google Shape;1598;p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14" name="Google Shape;1614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21" name="Google Shape;1621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5" name="Google Shape;1635;p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36" name="Google Shape;1636;p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50" name="Google Shape;1650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7" name="Google Shape;1657;p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58" name="Google Shape;1658;p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72" name="Google Shape;1672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9" name="Google Shape;1679;p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80" name="Google Shape;1680;p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5" name="Google Shape;1695;p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6" name="Google Shape;1696;p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7" name="Google Shape;1707;p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08" name="Google Shape;1708;p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21" name="Google Shape;1721;p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8" name="Google Shape;1728;p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29" name="Google Shape;1729;p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75" name="Google Shape;27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1" name="Google Shape;1751;p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52" name="Google Shape;1752;p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74" name="Google Shape;1774;p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1" name="Google Shape;1781;p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82" name="Google Shape;1782;p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4" name="Google Shape;1804;p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05" name="Google Shape;1805;p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5" name="Google Shape;1835;p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36" name="Google Shape;1836;p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2" name="Google Shape;1862;p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9" name="Google Shape;1869;p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82" name="Google Shape;28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88" name="Google Shape;28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94" name="Google Shape;29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01" name="Google Shape;30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07" name="Google Shape;30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13" name="Google Shape;31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20" name="Google Shape;32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26" name="Google Shape;32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32" name="Google Shape;33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39" name="Google Shape;33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45" name="Google Shape;34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51" name="Google Shape;35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57" name="Google Shape;35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64" name="Google Shape;36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70" name="Google Shape;37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76" name="Google Shape;37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82" name="Google Shape;38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88" name="Google Shape;38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94" name="Google Shape;39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01" name="Google Shape;40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81" name="Google Shape;48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00" name="Google Shape;50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13" name="Google Shape;51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19" name="Google Shape;51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25" name="Google Shape;525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0" name="Google Shape;59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46" name="Google Shape;646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80" name="Google Shape;680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92" name="Google Shape;692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09" name="Google Shape;709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26" name="Google Shape;726;p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36" name="Google Shape;736;p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50" name="Google Shape;750;p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60" name="Google Shape;760;p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75" name="Google Shape;775;p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85" name="Google Shape;785;p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99" name="Google Shape;799;p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p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13" name="Google Shape;813;p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25" name="Google Shape;825;p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p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40" name="Google Shape;840;p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55" name="Google Shape;855;p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4" name="Google Shape;864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71" name="Google Shape;871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79" name="Google Shape;879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0" name="Google Shape;890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97" name="Google Shape;897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05" name="Google Shape;905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14" name="Google Shape;914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20" name="Google Shape;920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27" name="Google Shape;927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35" name="Google Shape;935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42" name="Google Shape;942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9" name="Google Shape;949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56" name="Google Shape;956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63" name="Google Shape;963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72" name="Google Shape;972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83" name="Google Shape;983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92" name="Google Shape;992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03" name="Google Shape;1003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17" name="Google Shape;1017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-case">
  <p:cSld name="use-cas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/>
        </p:nvSpPr>
        <p:spPr>
          <a:xfrm>
            <a:off x="10189366" y="113122"/>
            <a:ext cx="18790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Use-case Diagram</a:t>
            </a:r>
            <a:endParaRPr b="0" i="0" sz="1600" u="none" cap="none" strike="noStrike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역할분담 및 일정">
  <p:cSld name="역할분담 및 일정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/>
        </p:nvSpPr>
        <p:spPr>
          <a:xfrm>
            <a:off x="10426773" y="129778"/>
            <a:ext cx="17652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b="0" i="0" sz="1600" u="none" cap="none" strike="noStrike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데이터베이스구조">
  <p:cSld name="5.데이터베이스구조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프로그램구조">
  <p:cSld name="6.프로그램구조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/>
        </p:nvSpPr>
        <p:spPr>
          <a:xfrm>
            <a:off x="10704092" y="66835"/>
            <a:ext cx="148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b="0" i="0" sz="1600" u="none" cap="none" strike="noStrike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프로그램 구조">
  <p:cSld name="프로그램 구조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/>
        </p:nvSpPr>
        <p:spPr>
          <a:xfrm>
            <a:off x="10613572" y="75414"/>
            <a:ext cx="148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b="0" i="0" sz="1600" u="none" cap="none" strike="noStrike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i기능">
  <p:cSld name="ui기능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/>
        </p:nvSpPr>
        <p:spPr>
          <a:xfrm>
            <a:off x="10886949" y="84841"/>
            <a:ext cx="1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및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역할분담 및 일정">
  <p:cSld name="역할분담 및 일정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/>
        </p:nvSpPr>
        <p:spPr>
          <a:xfrm>
            <a:off x="10359048" y="94267"/>
            <a:ext cx="176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b="0" i="0" sz="1600" u="none" cap="none" strike="noStrike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1" name="Google Shape;111;p2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i기능">
  <p:cSld name="ui기능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/>
        </p:nvSpPr>
        <p:spPr>
          <a:xfrm>
            <a:off x="10886949" y="84841"/>
            <a:ext cx="114480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 영상</a:t>
            </a:r>
            <a:endParaRPr b="0" i="0" sz="1600" u="none" cap="none" strike="noStrike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i기능">
  <p:cSld name="ui기능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/>
        </p:nvSpPr>
        <p:spPr>
          <a:xfrm>
            <a:off x="10886949" y="84841"/>
            <a:ext cx="114480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 영상</a:t>
            </a:r>
            <a:endParaRPr b="0" i="0" sz="1600" u="none" cap="none" strike="noStrike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1.개발목적 및 요구사항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/>
        </p:nvSpPr>
        <p:spPr>
          <a:xfrm>
            <a:off x="9944269" y="103695"/>
            <a:ext cx="22477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 및 요구사항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역할분담 및 일정">
  <p:cSld name="역할분담 및 일정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/>
        </p:nvSpPr>
        <p:spPr>
          <a:xfrm>
            <a:off x="10359048" y="94267"/>
            <a:ext cx="17652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b="0" i="0" sz="1600" u="none" cap="none" strike="noStrike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개발환경">
  <p:cSld name="개발환경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/>
        </p:nvSpPr>
        <p:spPr>
          <a:xfrm>
            <a:off x="11042326" y="75415"/>
            <a:ext cx="114967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 </a:t>
            </a:r>
            <a:endParaRPr b="0" i="0" sz="1600" u="none" cap="none" strike="noStrike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base구조">
  <p:cSld name="database구조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/>
        </p:nvSpPr>
        <p:spPr>
          <a:xfrm>
            <a:off x="10604145" y="94268"/>
            <a:ext cx="20466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i기능">
  <p:cSld name="ui기능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/>
        </p:nvSpPr>
        <p:spPr>
          <a:xfrm>
            <a:off x="10886949" y="84841"/>
            <a:ext cx="11448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및 기능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-case">
  <p:cSld name="3.개발환경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/>
        </p:nvSpPr>
        <p:spPr>
          <a:xfrm>
            <a:off x="10855191" y="130877"/>
            <a:ext cx="18790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b="0" i="0" sz="1600" u="none" cap="none" strike="noStrike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6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theme" Target="../theme/theme9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theme" Target="../theme/theme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theme" Target="../theme/theme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theme" Target="../theme/theme10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theme" Target="../theme/theme5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theme" Target="../theme/theme3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>
            <a:off x="93" y="5848631"/>
            <a:ext cx="876600" cy="4149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p33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130" name="Google Shape;130;p33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33"/>
          <p:cNvSpPr txBox="1"/>
          <p:nvPr/>
        </p:nvSpPr>
        <p:spPr>
          <a:xfrm>
            <a:off x="216816" y="1232830"/>
            <a:ext cx="575100" cy="507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b="0" i="0" sz="1400" u="none" cap="none" strike="noStrike">
              <a:solidFill>
                <a:srgbClr val="9CC2E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470581"/>
            <a:ext cx="876685" cy="41478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1" cy="1252485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20" name="Google Shape;20;p4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/>
        </p:nvSpPr>
        <p:spPr>
          <a:xfrm>
            <a:off x="216816" y="1232830"/>
            <a:ext cx="575034" cy="507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8" y="2072777"/>
            <a:ext cx="876685" cy="41478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" name="Google Shape;32;p7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1" cy="1252485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33" name="Google Shape;33;p7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7"/>
          <p:cNvSpPr txBox="1"/>
          <p:nvPr/>
        </p:nvSpPr>
        <p:spPr>
          <a:xfrm>
            <a:off x="216816" y="1232830"/>
            <a:ext cx="575034" cy="507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/>
          <p:nvPr/>
        </p:nvSpPr>
        <p:spPr>
          <a:xfrm>
            <a:off x="8" y="2615892"/>
            <a:ext cx="876685" cy="41478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Google Shape;45;p12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1" cy="1252485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46" name="Google Shape;46;p12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p12"/>
          <p:cNvSpPr txBox="1"/>
          <p:nvPr/>
        </p:nvSpPr>
        <p:spPr>
          <a:xfrm>
            <a:off x="216816" y="1232830"/>
            <a:ext cx="575034" cy="507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0" i="0" sz="1400" u="none" cap="none" strike="noStrik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  <p:sldLayoutId id="214748365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8" y="3148552"/>
            <a:ext cx="876685" cy="41478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1" cy="1252485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59" name="Google Shape;59;p15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15"/>
          <p:cNvSpPr txBox="1"/>
          <p:nvPr/>
        </p:nvSpPr>
        <p:spPr>
          <a:xfrm>
            <a:off x="216816" y="1232830"/>
            <a:ext cx="575034" cy="507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0" i="0" sz="1400" u="none" cap="none" strike="noStrike">
              <a:solidFill>
                <a:srgbClr val="B3C6E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0" y="3685880"/>
            <a:ext cx="876685" cy="41478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" name="Google Shape;73;p19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1" cy="1252485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74" name="Google Shape;74;p19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9"/>
          <p:cNvSpPr txBox="1"/>
          <p:nvPr/>
        </p:nvSpPr>
        <p:spPr>
          <a:xfrm>
            <a:off x="216816" y="1232830"/>
            <a:ext cx="575034" cy="507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p19"/>
          <p:cNvSpPr txBox="1"/>
          <p:nvPr/>
        </p:nvSpPr>
        <p:spPr>
          <a:xfrm>
            <a:off x="10426773" y="129778"/>
            <a:ext cx="17652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8296B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b="0" i="0" sz="1600" u="none" cap="none" strike="noStrike">
              <a:solidFill>
                <a:srgbClr val="8296B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>
            <a:off x="0" y="4231032"/>
            <a:ext cx="876600" cy="4149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" name="Google Shape;86;p22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87" name="Google Shape;87;p22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22"/>
          <p:cNvSpPr txBox="1"/>
          <p:nvPr/>
        </p:nvSpPr>
        <p:spPr>
          <a:xfrm>
            <a:off x="216816" y="1232830"/>
            <a:ext cx="575100" cy="507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/>
        </p:nvSpPr>
        <p:spPr>
          <a:xfrm>
            <a:off x="0" y="4788815"/>
            <a:ext cx="876600" cy="4149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" name="Google Shape;101;p26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102" name="Google Shape;102;p26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6"/>
          <p:cNvSpPr txBox="1"/>
          <p:nvPr/>
        </p:nvSpPr>
        <p:spPr>
          <a:xfrm>
            <a:off x="216816" y="1232830"/>
            <a:ext cx="575100" cy="507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  <p:sldLayoutId id="2147483667" r:id="rId3"/>
    <p:sldLayoutId id="2147483668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/>
          <p:nvPr/>
        </p:nvSpPr>
        <p:spPr>
          <a:xfrm>
            <a:off x="93" y="5339230"/>
            <a:ext cx="876600" cy="4149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" name="Google Shape;116;p30"/>
          <p:cNvPicPr preferRelativeResize="0"/>
          <p:nvPr/>
        </p:nvPicPr>
        <p:blipFill rotWithShape="1">
          <a:blip r:embed="rId1">
            <a:alphaModFix amt="63000"/>
          </a:blip>
          <a:srcRect b="0" l="0" r="0" t="0"/>
          <a:stretch/>
        </p:blipFill>
        <p:spPr>
          <a:xfrm>
            <a:off x="8979720" y="5429839"/>
            <a:ext cx="4141550" cy="1252485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</p:pic>
      <p:cxnSp>
        <p:nvCxnSpPr>
          <p:cNvPr id="117" name="Google Shape;117;p30"/>
          <p:cNvCxnSpPr/>
          <p:nvPr/>
        </p:nvCxnSpPr>
        <p:spPr>
          <a:xfrm>
            <a:off x="876693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30"/>
          <p:cNvSpPr txBox="1"/>
          <p:nvPr/>
        </p:nvSpPr>
        <p:spPr>
          <a:xfrm>
            <a:off x="216816" y="1232830"/>
            <a:ext cx="575100" cy="507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b="0" i="0" sz="1400" u="none" cap="none" strike="noStrike">
              <a:solidFill>
                <a:srgbClr val="9CC2E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B3C6E7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i="0" sz="1800" u="none" cap="none" strike="noStrike">
              <a:solidFill>
                <a:srgbClr val="B3C6E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4.png"/><Relationship Id="rId4" Type="http://schemas.openxmlformats.org/officeDocument/2006/relationships/image" Target="../media/image107.png"/><Relationship Id="rId5" Type="http://schemas.openxmlformats.org/officeDocument/2006/relationships/image" Target="../media/image102.png"/><Relationship Id="rId6" Type="http://schemas.openxmlformats.org/officeDocument/2006/relationships/image" Target="../media/image9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9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0.png"/><Relationship Id="rId7" Type="http://schemas.openxmlformats.org/officeDocument/2006/relationships/image" Target="../media/image121.png"/><Relationship Id="rId8" Type="http://schemas.openxmlformats.org/officeDocument/2006/relationships/image" Target="../media/image12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9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0.png"/><Relationship Id="rId7" Type="http://schemas.openxmlformats.org/officeDocument/2006/relationships/image" Target="../media/image121.png"/><Relationship Id="rId8" Type="http://schemas.openxmlformats.org/officeDocument/2006/relationships/image" Target="../media/image10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png"/><Relationship Id="rId4" Type="http://schemas.openxmlformats.org/officeDocument/2006/relationships/image" Target="../media/image90.png"/><Relationship Id="rId5" Type="http://schemas.openxmlformats.org/officeDocument/2006/relationships/image" Target="../media/image101.png"/><Relationship Id="rId6" Type="http://schemas.openxmlformats.org/officeDocument/2006/relationships/image" Target="../media/image10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2.png"/><Relationship Id="rId4" Type="http://schemas.openxmlformats.org/officeDocument/2006/relationships/image" Target="../media/image90.png"/><Relationship Id="rId5" Type="http://schemas.openxmlformats.org/officeDocument/2006/relationships/image" Target="../media/image12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2.png"/><Relationship Id="rId4" Type="http://schemas.openxmlformats.org/officeDocument/2006/relationships/image" Target="../media/image126.png"/><Relationship Id="rId5" Type="http://schemas.openxmlformats.org/officeDocument/2006/relationships/image" Target="../media/image109.png"/><Relationship Id="rId6" Type="http://schemas.openxmlformats.org/officeDocument/2006/relationships/image" Target="../media/image114.png"/><Relationship Id="rId7" Type="http://schemas.openxmlformats.org/officeDocument/2006/relationships/image" Target="../media/image1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11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Relationship Id="rId4" Type="http://schemas.openxmlformats.org/officeDocument/2006/relationships/image" Target="../media/image132.png"/><Relationship Id="rId5" Type="http://schemas.openxmlformats.org/officeDocument/2006/relationships/image" Target="../media/image12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2.png"/><Relationship Id="rId4" Type="http://schemas.openxmlformats.org/officeDocument/2006/relationships/image" Target="../media/image115.png"/><Relationship Id="rId5" Type="http://schemas.openxmlformats.org/officeDocument/2006/relationships/image" Target="../media/image128.png"/><Relationship Id="rId6" Type="http://schemas.openxmlformats.org/officeDocument/2006/relationships/image" Target="../media/image13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31.png"/><Relationship Id="rId4" Type="http://schemas.openxmlformats.org/officeDocument/2006/relationships/image" Target="../media/image141.png"/><Relationship Id="rId5" Type="http://schemas.openxmlformats.org/officeDocument/2006/relationships/image" Target="../media/image15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9.png"/><Relationship Id="rId4" Type="http://schemas.openxmlformats.org/officeDocument/2006/relationships/image" Target="../media/image13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48.png"/><Relationship Id="rId4" Type="http://schemas.openxmlformats.org/officeDocument/2006/relationships/image" Target="../media/image140.png"/><Relationship Id="rId5" Type="http://schemas.openxmlformats.org/officeDocument/2006/relationships/image" Target="../media/image13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48.png"/><Relationship Id="rId4" Type="http://schemas.openxmlformats.org/officeDocument/2006/relationships/image" Target="../media/image136.png"/><Relationship Id="rId5" Type="http://schemas.openxmlformats.org/officeDocument/2006/relationships/image" Target="../media/image13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5.png"/><Relationship Id="rId4" Type="http://schemas.openxmlformats.org/officeDocument/2006/relationships/image" Target="../media/image14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48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8.png"/><Relationship Id="rId4" Type="http://schemas.openxmlformats.org/officeDocument/2006/relationships/image" Target="../media/image147.png"/><Relationship Id="rId5" Type="http://schemas.openxmlformats.org/officeDocument/2006/relationships/image" Target="../media/image1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69.png"/><Relationship Id="rId4" Type="http://schemas.openxmlformats.org/officeDocument/2006/relationships/image" Target="../media/image13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6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58.png"/><Relationship Id="rId4" Type="http://schemas.openxmlformats.org/officeDocument/2006/relationships/image" Target="../media/image166.png"/><Relationship Id="rId5" Type="http://schemas.openxmlformats.org/officeDocument/2006/relationships/image" Target="../media/image15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55.png"/><Relationship Id="rId4" Type="http://schemas.openxmlformats.org/officeDocument/2006/relationships/image" Target="../media/image166.png"/><Relationship Id="rId5" Type="http://schemas.openxmlformats.org/officeDocument/2006/relationships/image" Target="../media/image15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59.png"/><Relationship Id="rId4" Type="http://schemas.openxmlformats.org/officeDocument/2006/relationships/image" Target="../media/image16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52.png"/><Relationship Id="rId4" Type="http://schemas.openxmlformats.org/officeDocument/2006/relationships/image" Target="../media/image170.png"/><Relationship Id="rId5" Type="http://schemas.openxmlformats.org/officeDocument/2006/relationships/image" Target="../media/image16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53.png"/><Relationship Id="rId4" Type="http://schemas.openxmlformats.org/officeDocument/2006/relationships/image" Target="../media/image150.png"/><Relationship Id="rId5" Type="http://schemas.openxmlformats.org/officeDocument/2006/relationships/image" Target="../media/image166.png"/><Relationship Id="rId6" Type="http://schemas.openxmlformats.org/officeDocument/2006/relationships/image" Target="../media/image157.png"/><Relationship Id="rId7" Type="http://schemas.openxmlformats.org/officeDocument/2006/relationships/image" Target="../media/image17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60.png"/><Relationship Id="rId4" Type="http://schemas.openxmlformats.org/officeDocument/2006/relationships/image" Target="../media/image16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67.png"/><Relationship Id="rId4" Type="http://schemas.openxmlformats.org/officeDocument/2006/relationships/image" Target="../media/image17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7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61.png"/><Relationship Id="rId4" Type="http://schemas.openxmlformats.org/officeDocument/2006/relationships/image" Target="../media/image163.png"/><Relationship Id="rId5" Type="http://schemas.openxmlformats.org/officeDocument/2006/relationships/image" Target="../media/image183.png"/><Relationship Id="rId6" Type="http://schemas.openxmlformats.org/officeDocument/2006/relationships/image" Target="../media/image16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65.png"/><Relationship Id="rId4" Type="http://schemas.openxmlformats.org/officeDocument/2006/relationships/image" Target="../media/image190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8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78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84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91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7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3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74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7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98.png"/><Relationship Id="rId4" Type="http://schemas.openxmlformats.org/officeDocument/2006/relationships/image" Target="../media/image189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88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73.png"/><Relationship Id="rId4" Type="http://schemas.openxmlformats.org/officeDocument/2006/relationships/image" Target="../media/image175.png"/><Relationship Id="rId10" Type="http://schemas.openxmlformats.org/officeDocument/2006/relationships/image" Target="../media/image193.png"/><Relationship Id="rId9" Type="http://schemas.openxmlformats.org/officeDocument/2006/relationships/image" Target="../media/image192.png"/><Relationship Id="rId5" Type="http://schemas.openxmlformats.org/officeDocument/2006/relationships/image" Target="../media/image187.png"/><Relationship Id="rId6" Type="http://schemas.openxmlformats.org/officeDocument/2006/relationships/image" Target="../media/image180.png"/><Relationship Id="rId7" Type="http://schemas.openxmlformats.org/officeDocument/2006/relationships/image" Target="../media/image197.png"/><Relationship Id="rId8" Type="http://schemas.openxmlformats.org/officeDocument/2006/relationships/image" Target="../media/image18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82.png"/><Relationship Id="rId4" Type="http://schemas.openxmlformats.org/officeDocument/2006/relationships/image" Target="../media/image204.png"/><Relationship Id="rId10" Type="http://schemas.openxmlformats.org/officeDocument/2006/relationships/image" Target="../media/image207.png"/><Relationship Id="rId9" Type="http://schemas.openxmlformats.org/officeDocument/2006/relationships/image" Target="../media/image200.png"/><Relationship Id="rId5" Type="http://schemas.openxmlformats.org/officeDocument/2006/relationships/image" Target="../media/image208.png"/><Relationship Id="rId6" Type="http://schemas.openxmlformats.org/officeDocument/2006/relationships/image" Target="../media/image194.png"/><Relationship Id="rId7" Type="http://schemas.openxmlformats.org/officeDocument/2006/relationships/image" Target="../media/image196.png"/><Relationship Id="rId8" Type="http://schemas.openxmlformats.org/officeDocument/2006/relationships/image" Target="../media/image20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06.png"/><Relationship Id="rId4" Type="http://schemas.openxmlformats.org/officeDocument/2006/relationships/image" Target="../media/image199.png"/><Relationship Id="rId10" Type="http://schemas.openxmlformats.org/officeDocument/2006/relationships/image" Target="../media/image209.png"/><Relationship Id="rId9" Type="http://schemas.openxmlformats.org/officeDocument/2006/relationships/image" Target="../media/image229.png"/><Relationship Id="rId5" Type="http://schemas.openxmlformats.org/officeDocument/2006/relationships/image" Target="../media/image202.png"/><Relationship Id="rId6" Type="http://schemas.openxmlformats.org/officeDocument/2006/relationships/image" Target="../media/image218.png"/><Relationship Id="rId7" Type="http://schemas.openxmlformats.org/officeDocument/2006/relationships/image" Target="../media/image195.png"/><Relationship Id="rId8" Type="http://schemas.openxmlformats.org/officeDocument/2006/relationships/image" Target="../media/image215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01.png"/><Relationship Id="rId4" Type="http://schemas.openxmlformats.org/officeDocument/2006/relationships/image" Target="../media/image214.png"/><Relationship Id="rId11" Type="http://schemas.openxmlformats.org/officeDocument/2006/relationships/image" Target="../media/image210.png"/><Relationship Id="rId10" Type="http://schemas.openxmlformats.org/officeDocument/2006/relationships/image" Target="../media/image219.png"/><Relationship Id="rId12" Type="http://schemas.openxmlformats.org/officeDocument/2006/relationships/image" Target="../media/image217.png"/><Relationship Id="rId9" Type="http://schemas.openxmlformats.org/officeDocument/2006/relationships/image" Target="../media/image222.png"/><Relationship Id="rId5" Type="http://schemas.openxmlformats.org/officeDocument/2006/relationships/image" Target="../media/image203.png"/><Relationship Id="rId6" Type="http://schemas.openxmlformats.org/officeDocument/2006/relationships/image" Target="../media/image211.png"/><Relationship Id="rId7" Type="http://schemas.openxmlformats.org/officeDocument/2006/relationships/image" Target="../media/image221.png"/><Relationship Id="rId8" Type="http://schemas.openxmlformats.org/officeDocument/2006/relationships/image" Target="../media/image220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16.png"/><Relationship Id="rId4" Type="http://schemas.openxmlformats.org/officeDocument/2006/relationships/image" Target="../media/image226.png"/><Relationship Id="rId10" Type="http://schemas.openxmlformats.org/officeDocument/2006/relationships/image" Target="../media/image228.png"/><Relationship Id="rId9" Type="http://schemas.openxmlformats.org/officeDocument/2006/relationships/image" Target="../media/image225.png"/><Relationship Id="rId5" Type="http://schemas.openxmlformats.org/officeDocument/2006/relationships/image" Target="../media/image227.png"/><Relationship Id="rId6" Type="http://schemas.openxmlformats.org/officeDocument/2006/relationships/image" Target="../media/image223.png"/><Relationship Id="rId7" Type="http://schemas.openxmlformats.org/officeDocument/2006/relationships/image" Target="../media/image212.png"/><Relationship Id="rId8" Type="http://schemas.openxmlformats.org/officeDocument/2006/relationships/image" Target="../media/image22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Relationship Id="rId4" Type="http://schemas.openxmlformats.org/officeDocument/2006/relationships/image" Target="../media/image80.png"/><Relationship Id="rId5" Type="http://schemas.openxmlformats.org/officeDocument/2006/relationships/image" Target="../media/image1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Relationship Id="rId4" Type="http://schemas.openxmlformats.org/officeDocument/2006/relationships/image" Target="../media/image45.png"/><Relationship Id="rId5" Type="http://schemas.openxmlformats.org/officeDocument/2006/relationships/image" Target="../media/image58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7.jpg"/><Relationship Id="rId4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jpg"/><Relationship Id="rId4" Type="http://schemas.openxmlformats.org/officeDocument/2006/relationships/image" Target="../media/image3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png"/><Relationship Id="rId4" Type="http://schemas.openxmlformats.org/officeDocument/2006/relationships/image" Target="../media/image3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0.png"/><Relationship Id="rId4" Type="http://schemas.openxmlformats.org/officeDocument/2006/relationships/image" Target="../media/image3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3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4.png"/><Relationship Id="rId4" Type="http://schemas.openxmlformats.org/officeDocument/2006/relationships/image" Target="../media/image5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1.jpg"/><Relationship Id="rId4" Type="http://schemas.openxmlformats.org/officeDocument/2006/relationships/image" Target="../media/image43.jpg"/><Relationship Id="rId5" Type="http://schemas.openxmlformats.org/officeDocument/2006/relationships/image" Target="../media/image4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9.png"/><Relationship Id="rId4" Type="http://schemas.openxmlformats.org/officeDocument/2006/relationships/image" Target="../media/image95.png"/><Relationship Id="rId5" Type="http://schemas.openxmlformats.org/officeDocument/2006/relationships/image" Target="../media/image4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55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6.png"/><Relationship Id="rId4" Type="http://schemas.openxmlformats.org/officeDocument/2006/relationships/image" Target="../media/image5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9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4.jpg"/><Relationship Id="rId4" Type="http://schemas.openxmlformats.org/officeDocument/2006/relationships/image" Target="../media/image67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5.png"/><Relationship Id="rId4" Type="http://schemas.openxmlformats.org/officeDocument/2006/relationships/image" Target="../media/image6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2.png"/><Relationship Id="rId4" Type="http://schemas.openxmlformats.org/officeDocument/2006/relationships/image" Target="../media/image9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7.png"/><Relationship Id="rId4" Type="http://schemas.openxmlformats.org/officeDocument/2006/relationships/image" Target="../media/image6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6.png"/><Relationship Id="rId4" Type="http://schemas.openxmlformats.org/officeDocument/2006/relationships/image" Target="../media/image7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png"/><Relationship Id="rId4" Type="http://schemas.openxmlformats.org/officeDocument/2006/relationships/image" Target="../media/image7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1.png"/><Relationship Id="rId4" Type="http://schemas.openxmlformats.org/officeDocument/2006/relationships/image" Target="../media/image88.png"/><Relationship Id="rId5" Type="http://schemas.openxmlformats.org/officeDocument/2006/relationships/image" Target="../media/image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7.png"/><Relationship Id="rId4" Type="http://schemas.openxmlformats.org/officeDocument/2006/relationships/image" Target="../media/image81.png"/><Relationship Id="rId5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/>
          <p:nvPr/>
        </p:nvSpPr>
        <p:spPr>
          <a:xfrm>
            <a:off x="7192821" y="2110481"/>
            <a:ext cx="335560" cy="1543574"/>
          </a:xfrm>
          <a:prstGeom prst="leftBracket">
            <a:avLst>
              <a:gd fmla="val 0" name="adj"/>
            </a:avLst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36"/>
          <p:cNvSpPr/>
          <p:nvPr/>
        </p:nvSpPr>
        <p:spPr>
          <a:xfrm>
            <a:off x="7528381" y="2110482"/>
            <a:ext cx="311084" cy="1543574"/>
          </a:xfrm>
          <a:prstGeom prst="rightBracket">
            <a:avLst>
              <a:gd fmla="val 0" name="adj"/>
            </a:avLst>
          </a:prstGeom>
          <a:noFill/>
          <a:ln cap="flat" cmpd="sng" w="762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36"/>
          <p:cNvSpPr txBox="1"/>
          <p:nvPr/>
        </p:nvSpPr>
        <p:spPr>
          <a:xfrm>
            <a:off x="8968651" y="5281523"/>
            <a:ext cx="2876100" cy="984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r>
              <a:rPr b="0" i="0" lang="en-US" sz="14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0" i="0" sz="14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팀장: 김희재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팀원: </a:t>
            </a:r>
            <a:r>
              <a:rPr b="0" i="0" lang="en-US" sz="10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박기범, 양현준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" name="Google Shape;147;p36"/>
          <p:cNvCxnSpPr/>
          <p:nvPr/>
        </p:nvCxnSpPr>
        <p:spPr>
          <a:xfrm flipH="1" rot="10800000">
            <a:off x="103462" y="3593830"/>
            <a:ext cx="12353192" cy="3234723"/>
          </a:xfrm>
          <a:prstGeom prst="straightConnector1">
            <a:avLst/>
          </a:prstGeom>
          <a:noFill/>
          <a:ln cap="flat" cmpd="sng" w="9525">
            <a:solidFill>
              <a:srgbClr val="CCECF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클립아트, 그림, 머그잔, 커피잔이(가) 표시된 사진&#10;&#10;자동 생성된 설명" id="148" name="Google Shape;1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227" y="1772990"/>
            <a:ext cx="2137260" cy="25002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6"/>
          <p:cNvSpPr txBox="1"/>
          <p:nvPr/>
        </p:nvSpPr>
        <p:spPr>
          <a:xfrm>
            <a:off x="5114220" y="2392171"/>
            <a:ext cx="486287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sng" cap="none" strike="noStrike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MOM’S CLEAN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Nobody cleans better than MOM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자바기반 공공데이터 융합 웹 개발자 양성 팀 프로젝트 </a:t>
            </a:r>
            <a:endParaRPr b="0" i="0" sz="1400" u="none" cap="none" strike="noStrik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36"/>
          <p:cNvSpPr txBox="1"/>
          <p:nvPr/>
        </p:nvSpPr>
        <p:spPr>
          <a:xfrm>
            <a:off x="8968651" y="4034671"/>
            <a:ext cx="2773516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</a:t>
            </a:r>
            <a:r>
              <a:rPr b="0" i="0" lang="en-US" sz="14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0" i="0" sz="14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팀장: 이강현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팀원: </a:t>
            </a:r>
            <a:r>
              <a:rPr b="0" i="0" lang="en-US" sz="10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공윤정, 김태현, 신상훈, 안휘, 이찬규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1" name="Google Shape;151;p36"/>
          <p:cNvCxnSpPr/>
          <p:nvPr/>
        </p:nvCxnSpPr>
        <p:spPr>
          <a:xfrm flipH="1" rot="10800000">
            <a:off x="0" y="5211192"/>
            <a:ext cx="12192000" cy="1646808"/>
          </a:xfrm>
          <a:prstGeom prst="straightConnector1">
            <a:avLst/>
          </a:prstGeom>
          <a:noFill/>
          <a:ln cap="flat" cmpd="sng" w="9525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" name="Google Shape;152;p36"/>
          <p:cNvSpPr txBox="1"/>
          <p:nvPr/>
        </p:nvSpPr>
        <p:spPr>
          <a:xfrm>
            <a:off x="8968651" y="6453728"/>
            <a:ext cx="41509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시연영상:              프로젝트 산출물:</a:t>
            </a:r>
            <a:endParaRPr b="0" i="0" sz="12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6"/>
          <p:cNvSpPr/>
          <p:nvPr/>
        </p:nvSpPr>
        <p:spPr>
          <a:xfrm>
            <a:off x="0" y="-592112"/>
            <a:ext cx="12450792" cy="1076616"/>
          </a:xfrm>
          <a:prstGeom prst="flowChartDocument">
            <a:avLst/>
          </a:prstGeom>
          <a:solidFill>
            <a:srgbClr val="BBD6EE">
              <a:alpha val="5058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36"/>
          <p:cNvSpPr/>
          <p:nvPr/>
        </p:nvSpPr>
        <p:spPr>
          <a:xfrm>
            <a:off x="-198715" y="-1122368"/>
            <a:ext cx="13143609" cy="1677933"/>
          </a:xfrm>
          <a:prstGeom prst="wave">
            <a:avLst>
              <a:gd fmla="val 12500" name="adj1"/>
              <a:gd fmla="val -404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36"/>
          <p:cNvSpPr/>
          <p:nvPr/>
        </p:nvSpPr>
        <p:spPr>
          <a:xfrm>
            <a:off x="0" y="-741751"/>
            <a:ext cx="12240260" cy="1385997"/>
          </a:xfrm>
          <a:prstGeom prst="doubleWave">
            <a:avLst>
              <a:gd fmla="val 6250" name="adj1"/>
              <a:gd fmla="val 0" name="adj2"/>
            </a:avLst>
          </a:prstGeom>
          <a:solidFill>
            <a:srgbClr val="CCECFF">
              <a:alpha val="3254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0" name="Google Shape;230;p45"/>
          <p:cNvGrpSpPr/>
          <p:nvPr/>
        </p:nvGrpSpPr>
        <p:grpSpPr>
          <a:xfrm>
            <a:off x="4410805" y="254575"/>
            <a:ext cx="2259923" cy="461700"/>
            <a:chOff x="3876563" y="1089173"/>
            <a:chExt cx="2110500" cy="461700"/>
          </a:xfrm>
        </p:grpSpPr>
        <p:sp>
          <p:nvSpPr>
            <p:cNvPr id="231" name="Google Shape;231;p45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5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 이용가능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45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로그인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회원가입된 아이디로 로그인 시 메인페이지로 넘어감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탈퇴회원 로그인 방지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탈퇴한 회원은 로그인 할수 없음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이름, 회원 이메일로 해당하는 아이디 검색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아이디를 팝업으로 알려줌 (ID는 000000 입니다.)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회원아이디, 이름, 이메일로 검색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비밀번호를 팝업으로 알려줌 (비밀번호는 000000 입니다.)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35"/>
          <p:cNvSpPr txBox="1"/>
          <p:nvPr/>
        </p:nvSpPr>
        <p:spPr>
          <a:xfrm>
            <a:off x="1414020" y="367646"/>
            <a:ext cx="2236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6" name="Google Shape;1056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175" y="1060650"/>
            <a:ext cx="3416700" cy="14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9775" y="570100"/>
            <a:ext cx="7202225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35"/>
          <p:cNvSpPr/>
          <p:nvPr/>
        </p:nvSpPr>
        <p:spPr>
          <a:xfrm>
            <a:off x="9875700" y="1007075"/>
            <a:ext cx="1014900" cy="21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9" name="Google Shape;1059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7025" y="3972863"/>
            <a:ext cx="6057900" cy="2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5725" y="4153650"/>
            <a:ext cx="4425201" cy="18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35"/>
          <p:cNvSpPr/>
          <p:nvPr/>
        </p:nvSpPr>
        <p:spPr>
          <a:xfrm>
            <a:off x="1782050" y="4568475"/>
            <a:ext cx="2903700" cy="4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2" name="Google Shape;1062;p135"/>
          <p:cNvSpPr/>
          <p:nvPr/>
        </p:nvSpPr>
        <p:spPr>
          <a:xfrm>
            <a:off x="10979000" y="1024775"/>
            <a:ext cx="1085400" cy="238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3" name="Google Shape;1063;p135"/>
          <p:cNvSpPr/>
          <p:nvPr/>
        </p:nvSpPr>
        <p:spPr>
          <a:xfrm>
            <a:off x="7289700" y="4568475"/>
            <a:ext cx="1085400" cy="238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64" name="Google Shape;1064;p135"/>
          <p:cNvCxnSpPr/>
          <p:nvPr/>
        </p:nvCxnSpPr>
        <p:spPr>
          <a:xfrm flipH="1">
            <a:off x="8145875" y="1408675"/>
            <a:ext cx="3027300" cy="309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5" name="Google Shape;1065;p135"/>
          <p:cNvCxnSpPr/>
          <p:nvPr/>
        </p:nvCxnSpPr>
        <p:spPr>
          <a:xfrm flipH="1">
            <a:off x="4297600" y="1267450"/>
            <a:ext cx="5436900" cy="32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6" name="Google Shape;1066;p135"/>
          <p:cNvSpPr txBox="1"/>
          <p:nvPr/>
        </p:nvSpPr>
        <p:spPr>
          <a:xfrm>
            <a:off x="4862400" y="270100"/>
            <a:ext cx="2427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ReviewList.jsp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7" name="Google Shape;1067;p135"/>
          <p:cNvSpPr txBox="1"/>
          <p:nvPr/>
        </p:nvSpPr>
        <p:spPr>
          <a:xfrm>
            <a:off x="1155375" y="3756450"/>
            <a:ext cx="2277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ReviewMapper.xml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36"/>
          <p:cNvSpPr txBox="1"/>
          <p:nvPr/>
        </p:nvSpPr>
        <p:spPr>
          <a:xfrm>
            <a:off x="1414032" y="367650"/>
            <a:ext cx="5393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글 등록]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3" name="Google Shape;1073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650" y="873850"/>
            <a:ext cx="5941349" cy="23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36"/>
          <p:cNvSpPr/>
          <p:nvPr/>
        </p:nvSpPr>
        <p:spPr>
          <a:xfrm>
            <a:off x="3650525" y="2996000"/>
            <a:ext cx="721200" cy="23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5" name="Google Shape;1075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163" y="2478675"/>
            <a:ext cx="2456275" cy="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425" y="3331725"/>
            <a:ext cx="6501798" cy="34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6650" y="5186350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36"/>
          <p:cNvSpPr/>
          <p:nvPr/>
        </p:nvSpPr>
        <p:spPr>
          <a:xfrm>
            <a:off x="1414025" y="6562550"/>
            <a:ext cx="721200" cy="23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9" name="Google Shape;1079;p136"/>
          <p:cNvSpPr/>
          <p:nvPr/>
        </p:nvSpPr>
        <p:spPr>
          <a:xfrm rot="10793259">
            <a:off x="3474417" y="3045493"/>
            <a:ext cx="1530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0" name="Google Shape;1080;p136"/>
          <p:cNvSpPr/>
          <p:nvPr/>
        </p:nvSpPr>
        <p:spPr>
          <a:xfrm rot="-5400000">
            <a:off x="1698113" y="6345600"/>
            <a:ext cx="153000" cy="13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1" name="Google Shape;1081;p136"/>
          <p:cNvSpPr txBox="1"/>
          <p:nvPr/>
        </p:nvSpPr>
        <p:spPr>
          <a:xfrm>
            <a:off x="6432850" y="241575"/>
            <a:ext cx="21537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ReviewController.java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136"/>
          <p:cNvSpPr/>
          <p:nvPr/>
        </p:nvSpPr>
        <p:spPr>
          <a:xfrm rot="5393259">
            <a:off x="4174042" y="3310318"/>
            <a:ext cx="1530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3" name="Google Shape;1083;p1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4050" y="561350"/>
            <a:ext cx="5719400" cy="62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22300" y="2160150"/>
            <a:ext cx="3869699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36"/>
          <p:cNvSpPr/>
          <p:nvPr/>
        </p:nvSpPr>
        <p:spPr>
          <a:xfrm>
            <a:off x="9787450" y="3398550"/>
            <a:ext cx="776700" cy="728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6" name="Google Shape;1086;p136"/>
          <p:cNvSpPr/>
          <p:nvPr/>
        </p:nvSpPr>
        <p:spPr>
          <a:xfrm>
            <a:off x="6539400" y="1797025"/>
            <a:ext cx="2577300" cy="25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7" name="Google Shape;1087;p136"/>
          <p:cNvSpPr/>
          <p:nvPr/>
        </p:nvSpPr>
        <p:spPr>
          <a:xfrm>
            <a:off x="8322300" y="2176550"/>
            <a:ext cx="3698100" cy="112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37"/>
          <p:cNvSpPr txBox="1"/>
          <p:nvPr/>
        </p:nvSpPr>
        <p:spPr>
          <a:xfrm>
            <a:off x="1414029" y="367650"/>
            <a:ext cx="3976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[리뷰게시판- 글 등록]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3" name="Google Shape;1093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650" y="873850"/>
            <a:ext cx="5941349" cy="23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950" y="2461413"/>
            <a:ext cx="2456275" cy="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425" y="3331725"/>
            <a:ext cx="6501798" cy="34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6650" y="5186350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37"/>
          <p:cNvSpPr/>
          <p:nvPr/>
        </p:nvSpPr>
        <p:spPr>
          <a:xfrm>
            <a:off x="1110200" y="2506075"/>
            <a:ext cx="2236500" cy="76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8" name="Google Shape;1098;p137"/>
          <p:cNvSpPr txBox="1"/>
          <p:nvPr/>
        </p:nvSpPr>
        <p:spPr>
          <a:xfrm>
            <a:off x="10620900" y="1171050"/>
            <a:ext cx="1387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ReveiwList.jsp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9" name="Google Shape;1099;p1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51125" y="490750"/>
            <a:ext cx="5675300" cy="62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2375" y="1772875"/>
            <a:ext cx="5534050" cy="3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37"/>
          <p:cNvSpPr/>
          <p:nvPr/>
        </p:nvSpPr>
        <p:spPr>
          <a:xfrm>
            <a:off x="6989525" y="1823500"/>
            <a:ext cx="5019000" cy="308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2" name="Google Shape;1102;p137"/>
          <p:cNvSpPr/>
          <p:nvPr/>
        </p:nvSpPr>
        <p:spPr>
          <a:xfrm>
            <a:off x="9390275" y="5048125"/>
            <a:ext cx="1076700" cy="853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3" name="Google Shape;1103;p137"/>
          <p:cNvSpPr/>
          <p:nvPr/>
        </p:nvSpPr>
        <p:spPr>
          <a:xfrm>
            <a:off x="6671800" y="5521700"/>
            <a:ext cx="2665500" cy="91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4" name="Google Shape;1104;p137"/>
          <p:cNvSpPr txBox="1"/>
          <p:nvPr/>
        </p:nvSpPr>
        <p:spPr>
          <a:xfrm>
            <a:off x="6592375" y="216850"/>
            <a:ext cx="279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ReviewController.java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5" name="Google Shape;1105;p137"/>
          <p:cNvSpPr txBox="1"/>
          <p:nvPr/>
        </p:nvSpPr>
        <p:spPr>
          <a:xfrm>
            <a:off x="6989525" y="1505725"/>
            <a:ext cx="2162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ReviewList.jsp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38"/>
          <p:cNvSpPr txBox="1"/>
          <p:nvPr/>
        </p:nvSpPr>
        <p:spPr>
          <a:xfrm>
            <a:off x="1414024" y="367650"/>
            <a:ext cx="4261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글 등록]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1" name="Google Shape;1111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100" y="975725"/>
            <a:ext cx="8203125" cy="56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650" y="4758375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38"/>
          <p:cNvSpPr/>
          <p:nvPr/>
        </p:nvSpPr>
        <p:spPr>
          <a:xfrm rot="-5400000">
            <a:off x="1800013" y="6009325"/>
            <a:ext cx="153000" cy="13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4" name="Google Shape;1114;p138"/>
          <p:cNvSpPr/>
          <p:nvPr/>
        </p:nvSpPr>
        <p:spPr>
          <a:xfrm>
            <a:off x="2516975" y="2058425"/>
            <a:ext cx="3485100" cy="31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5" name="Google Shape;1115;p138"/>
          <p:cNvSpPr/>
          <p:nvPr/>
        </p:nvSpPr>
        <p:spPr>
          <a:xfrm rot="-5400000">
            <a:off x="5735675" y="5251425"/>
            <a:ext cx="1610100" cy="1077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6" name="Google Shape;1116;p138"/>
          <p:cNvSpPr txBox="1"/>
          <p:nvPr/>
        </p:nvSpPr>
        <p:spPr>
          <a:xfrm>
            <a:off x="7360800" y="181825"/>
            <a:ext cx="21537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ReviewController.java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7" name="Google Shape;1117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3250" y="554950"/>
            <a:ext cx="4680825" cy="61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1445" y="3788450"/>
            <a:ext cx="42618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38"/>
          <p:cNvSpPr/>
          <p:nvPr/>
        </p:nvSpPr>
        <p:spPr>
          <a:xfrm>
            <a:off x="3432550" y="4286025"/>
            <a:ext cx="2243400" cy="24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0" name="Google Shape;1120;p138"/>
          <p:cNvSpPr/>
          <p:nvPr/>
        </p:nvSpPr>
        <p:spPr>
          <a:xfrm>
            <a:off x="7762125" y="6466050"/>
            <a:ext cx="3485100" cy="24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1" name="Google Shape;1121;p138"/>
          <p:cNvSpPr/>
          <p:nvPr/>
        </p:nvSpPr>
        <p:spPr>
          <a:xfrm>
            <a:off x="7832725" y="2113750"/>
            <a:ext cx="4261800" cy="403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2" name="Google Shape;1122;p138"/>
          <p:cNvSpPr txBox="1"/>
          <p:nvPr/>
        </p:nvSpPr>
        <p:spPr>
          <a:xfrm>
            <a:off x="3201450" y="3567638"/>
            <a:ext cx="24537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ReviewRegister.jsp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39"/>
          <p:cNvSpPr txBox="1"/>
          <p:nvPr/>
        </p:nvSpPr>
        <p:spPr>
          <a:xfrm>
            <a:off x="1414024" y="367650"/>
            <a:ext cx="4261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글 등록]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8" name="Google Shape;1128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100" y="975725"/>
            <a:ext cx="8203125" cy="56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650" y="4758375"/>
            <a:ext cx="2700875" cy="10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39"/>
          <p:cNvSpPr/>
          <p:nvPr/>
        </p:nvSpPr>
        <p:spPr>
          <a:xfrm rot="-5400000">
            <a:off x="1800013" y="6009325"/>
            <a:ext cx="153000" cy="13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1" name="Google Shape;1131;p139"/>
          <p:cNvSpPr/>
          <p:nvPr/>
        </p:nvSpPr>
        <p:spPr>
          <a:xfrm>
            <a:off x="2179225" y="2917975"/>
            <a:ext cx="1721100" cy="4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2" name="Google Shape;1132;p139"/>
          <p:cNvSpPr/>
          <p:nvPr/>
        </p:nvSpPr>
        <p:spPr>
          <a:xfrm>
            <a:off x="2090975" y="2467825"/>
            <a:ext cx="4951500" cy="37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3" name="Google Shape;1133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4325" y="622825"/>
            <a:ext cx="4872101" cy="611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39"/>
          <p:cNvSpPr/>
          <p:nvPr/>
        </p:nvSpPr>
        <p:spPr>
          <a:xfrm>
            <a:off x="7642675" y="1876475"/>
            <a:ext cx="4448400" cy="412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5" name="Google Shape;1135;p139"/>
          <p:cNvSpPr txBox="1"/>
          <p:nvPr/>
        </p:nvSpPr>
        <p:spPr>
          <a:xfrm>
            <a:off x="7298475" y="322825"/>
            <a:ext cx="2312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ReviewRegister.jsp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40"/>
          <p:cNvSpPr txBox="1"/>
          <p:nvPr/>
        </p:nvSpPr>
        <p:spPr>
          <a:xfrm>
            <a:off x="1414023" y="367650"/>
            <a:ext cx="586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리스트 페이지]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1" name="Google Shape;1141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000" y="1036875"/>
            <a:ext cx="10567675" cy="43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40"/>
          <p:cNvSpPr/>
          <p:nvPr/>
        </p:nvSpPr>
        <p:spPr>
          <a:xfrm>
            <a:off x="1385875" y="2914400"/>
            <a:ext cx="10068000" cy="45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41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9" name="Google Shape;1149;p141"/>
          <p:cNvSpPr txBox="1"/>
          <p:nvPr/>
        </p:nvSpPr>
        <p:spPr>
          <a:xfrm>
            <a:off x="2716443" y="2663444"/>
            <a:ext cx="7004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후 이용 가능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담당자:공윤정</a:t>
            </a:r>
            <a:endParaRPr b="1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웹 페이지이(가) 표시된 사진&#10;&#10;자동 생성된 설명" id="1154" name="Google Shape;1154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960" y="1124711"/>
            <a:ext cx="9219656" cy="40483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5" name="Google Shape;1155;p142"/>
          <p:cNvSpPr/>
          <p:nvPr/>
        </p:nvSpPr>
        <p:spPr>
          <a:xfrm>
            <a:off x="10049522" y="1920101"/>
            <a:ext cx="544462" cy="201662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6" name="Google Shape;1156;p142"/>
          <p:cNvSpPr/>
          <p:nvPr/>
        </p:nvSpPr>
        <p:spPr>
          <a:xfrm>
            <a:off x="9945550" y="1765727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43"/>
          <p:cNvSpPr txBox="1"/>
          <p:nvPr/>
        </p:nvSpPr>
        <p:spPr>
          <a:xfrm>
            <a:off x="1218711" y="188042"/>
            <a:ext cx="248978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[내 정보 보기]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도표이(가) 표시된 사진" id="1162" name="Google Shape;1162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0" y="1553873"/>
            <a:ext cx="7684385" cy="36120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3" name="Google Shape;1163;p143"/>
          <p:cNvSpPr/>
          <p:nvPr/>
        </p:nvSpPr>
        <p:spPr>
          <a:xfrm>
            <a:off x="2262987" y="4572000"/>
            <a:ext cx="1011418" cy="43363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64" name="Google Shape;1164;p143"/>
          <p:cNvCxnSpPr/>
          <p:nvPr/>
        </p:nvCxnSpPr>
        <p:spPr>
          <a:xfrm flipH="1" rot="-5400000">
            <a:off x="2521949" y="5292870"/>
            <a:ext cx="443100" cy="6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65" name="Google Shape;1165;p143"/>
          <p:cNvSpPr txBox="1"/>
          <p:nvPr/>
        </p:nvSpPr>
        <p:spPr>
          <a:xfrm>
            <a:off x="1574276" y="5552386"/>
            <a:ext cx="29882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정보 수정 페이지로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43"/>
          <p:cNvSpPr/>
          <p:nvPr/>
        </p:nvSpPr>
        <p:spPr>
          <a:xfrm>
            <a:off x="2159015" y="4462991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7" name="Google Shape;1167;p143"/>
          <p:cNvGraphicFramePr/>
          <p:nvPr/>
        </p:nvGraphicFramePr>
        <p:xfrm>
          <a:off x="9209988" y="15538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{85ADDC34-5E7A-4E8D-94F0-3458B94844B4}</a:tableStyleId>
              </a:tblPr>
              <a:tblGrid>
                <a:gridCol w="2850250"/>
              </a:tblGrid>
              <a:tr h="352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121785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내 정보 보기 페이지 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아이디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패스워드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이름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전화번호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이메일 주소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가입일 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2. 내 정보 수정 클릭 시 :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- 내 정보 수정 페이지로 이동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68" name="Google Shape;1168;p143"/>
          <p:cNvSpPr/>
          <p:nvPr/>
        </p:nvSpPr>
        <p:spPr>
          <a:xfrm>
            <a:off x="2178976" y="1822722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폰트, 도표이(가) 표시된 사진&#10;&#10;자동 생성된 설명" id="1173" name="Google Shape;1173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897" y="3976716"/>
            <a:ext cx="5278263" cy="244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44"/>
          <p:cNvSpPr txBox="1"/>
          <p:nvPr/>
        </p:nvSpPr>
        <p:spPr>
          <a:xfrm>
            <a:off x="1066146" y="182460"/>
            <a:ext cx="248978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[내 정보 수정]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번호이(가) 표시된 사진&#10;&#10;자동 생성된 설명" id="1175" name="Google Shape;1175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183" y="832138"/>
            <a:ext cx="5351596" cy="2803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디스플레이이(가) 표시된 사진&#10;&#10;자동 생성된 설명" id="1176" name="Google Shape;1176;p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5687" y="1048661"/>
            <a:ext cx="3233451" cy="9875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디스플레이, 폰트이(가) 표시된 사진&#10;&#10;자동 생성된 설명" id="1177" name="Google Shape;1177;p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5687" y="2333737"/>
            <a:ext cx="3233451" cy="10040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디스플레이, 폰트이(가) 표시된 사진&#10;&#10;자동 생성된 설명" id="1178" name="Google Shape;1178;p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25686" y="3635355"/>
            <a:ext cx="3233451" cy="10044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9" name="Google Shape;1179;p144"/>
          <p:cNvSpPr/>
          <p:nvPr/>
        </p:nvSpPr>
        <p:spPr>
          <a:xfrm>
            <a:off x="1961329" y="5354425"/>
            <a:ext cx="1498308" cy="1979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80" name="Google Shape;1180;p144"/>
          <p:cNvCxnSpPr/>
          <p:nvPr/>
        </p:nvCxnSpPr>
        <p:spPr>
          <a:xfrm flipH="1">
            <a:off x="4223058" y="4920790"/>
            <a:ext cx="1000500" cy="518400"/>
          </a:xfrm>
          <a:prstGeom prst="curvedConnector3">
            <a:avLst>
              <a:gd fmla="val -4655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81" name="Google Shape;1181;p144"/>
          <p:cNvSpPr/>
          <p:nvPr/>
        </p:nvSpPr>
        <p:spPr>
          <a:xfrm>
            <a:off x="5223558" y="5354425"/>
            <a:ext cx="1314221" cy="109350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144"/>
          <p:cNvSpPr/>
          <p:nvPr/>
        </p:nvSpPr>
        <p:spPr>
          <a:xfrm>
            <a:off x="1753385" y="3157151"/>
            <a:ext cx="697583" cy="33659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3" name="Google Shape;1183;p144"/>
          <p:cNvSpPr/>
          <p:nvPr/>
        </p:nvSpPr>
        <p:spPr>
          <a:xfrm>
            <a:off x="1649414" y="3055671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4" name="Google Shape;1184;p144"/>
          <p:cNvSpPr/>
          <p:nvPr/>
        </p:nvSpPr>
        <p:spPr>
          <a:xfrm>
            <a:off x="3758009" y="957501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5" name="Google Shape;1185;p144"/>
          <p:cNvSpPr/>
          <p:nvPr/>
        </p:nvSpPr>
        <p:spPr>
          <a:xfrm>
            <a:off x="3748582" y="2211867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6" name="Google Shape;1186;p144"/>
          <p:cNvSpPr/>
          <p:nvPr/>
        </p:nvSpPr>
        <p:spPr>
          <a:xfrm>
            <a:off x="3721714" y="3544414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7" name="Google Shape;1187;p144"/>
          <p:cNvSpPr/>
          <p:nvPr/>
        </p:nvSpPr>
        <p:spPr>
          <a:xfrm>
            <a:off x="3431633" y="5136335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8" name="Google Shape;1188;p144"/>
          <p:cNvGraphicFramePr/>
          <p:nvPr/>
        </p:nvGraphicFramePr>
        <p:xfrm>
          <a:off x="8506109" y="1525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{85ADDC34-5E7A-4E8D-94F0-3458B94844B4}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1. 수정완료 버튼 클릭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2. 수정 전 비밀번호 재입력 알림창 팝업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3. 비밀번호가 일치하지 않는다면 수정 불가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4. 비밀번호가 일치하다면 수정 완료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5. 내 정보 보기 페이지로 이동하여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내 정보 수정여부 확인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46"/>
          <p:cNvSpPr/>
          <p:nvPr/>
        </p:nvSpPr>
        <p:spPr>
          <a:xfrm>
            <a:off x="1338653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마이페이지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 보기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 확인 (이름, 아이디, 비밀번호, 전화번호, 이메일주소, 가입일)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 수정(아이디, 가입일 제외한 나머지 정보 수정 가능 -&gt; 수정완료 버튼 클릭 시 비밀번호 확인 정규식 실행) 완료버튼 클릭 시 내정보 보기 페이지로 이동하여 수정된 정보 확인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 버튼 클릭 시 CONFIRM 알람창 띄움, 확인 버튼 클릭 시 로그아웃, 메인페이지로 이동 -&gt; DB상 회원구분 “유지” -&gt; “탈퇴”로 변경, 추후 재로그인 시도 시 로그인 불가 처리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예약확인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 예약일 기준 리스트( 예약번호, 이름, 상품정보, 옵션정보 청소일자, 요청상태)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예약번호 클릭 시 예약건 상세보기 페이지로 이동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상세보기 페이지(예약번호, 아이디, 상품정보, 옵션정보, 예약일자, 예약주소, 예약현황, 청소완료여부) 확인 가능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추가예약 버튼, 취소요청버튼, 목록으로 돌아가기 버튼 활성화 (단, 이미 취소요청이 완료되었거나, 청소가 완료된 에약 건은  ALERT 창 띄우며 알린 후 취소요청 버튼 비활성화 처리)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취소요청 버튼 클릭 시 예약상세 현황 목록 페이지로 이동, DB상 “취소요청”으로 변경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46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42" name="Google Shape;242;p46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6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만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이용가능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45"/>
          <p:cNvSpPr txBox="1"/>
          <p:nvPr/>
        </p:nvSpPr>
        <p:spPr>
          <a:xfrm>
            <a:off x="1068607" y="136450"/>
            <a:ext cx="248978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[내 정보 수정]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4" name="Google Shape;1194;p145"/>
          <p:cNvSpPr/>
          <p:nvPr/>
        </p:nvSpPr>
        <p:spPr>
          <a:xfrm>
            <a:off x="5223558" y="5354425"/>
            <a:ext cx="1314221" cy="109350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5" name="Google Shape;1195;p145"/>
          <p:cNvGrpSpPr/>
          <p:nvPr/>
        </p:nvGrpSpPr>
        <p:grpSpPr>
          <a:xfrm>
            <a:off x="964636" y="891930"/>
            <a:ext cx="6832792" cy="2934219"/>
            <a:chOff x="978177" y="919324"/>
            <a:chExt cx="6832792" cy="2934219"/>
          </a:xfrm>
        </p:grpSpPr>
        <p:pic>
          <p:nvPicPr>
            <p:cNvPr descr="텍스트, 스크린샷, 폰트이(가) 표시된 사진&#10;&#10;자동 생성된 설명" id="1196" name="Google Shape;1196;p1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349" y="1024406"/>
              <a:ext cx="6805620" cy="2829137"/>
            </a:xfrm>
            <a:prstGeom prst="rect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97" name="Google Shape;1197;p145"/>
            <p:cNvSpPr/>
            <p:nvPr/>
          </p:nvSpPr>
          <p:spPr>
            <a:xfrm>
              <a:off x="978177" y="919324"/>
              <a:ext cx="207943" cy="210164"/>
            </a:xfrm>
            <a:prstGeom prst="ellipse">
              <a:avLst/>
            </a:prstGeom>
            <a:solidFill>
              <a:srgbClr val="8DA9DB"/>
            </a:solidFill>
            <a:ln cap="flat" cmpd="sng" w="12700">
              <a:solidFill>
                <a:srgbClr val="2E75B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                       </a:t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98" name="Google Shape;1198;p145"/>
          <p:cNvGrpSpPr/>
          <p:nvPr/>
        </p:nvGrpSpPr>
        <p:grpSpPr>
          <a:xfrm>
            <a:off x="1474247" y="4148102"/>
            <a:ext cx="3375365" cy="2299832"/>
            <a:chOff x="1474247" y="4148102"/>
            <a:chExt cx="3375365" cy="2299832"/>
          </a:xfrm>
        </p:grpSpPr>
        <p:pic>
          <p:nvPicPr>
            <p:cNvPr descr="텍스트, 폰트, 스크린샷이(가) 표시된 사진&#10;&#10;자동 생성된 설명" id="1199" name="Google Shape;1199;p1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8452" y="4253184"/>
              <a:ext cx="3231160" cy="2194750"/>
            </a:xfrm>
            <a:prstGeom prst="rect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00" name="Google Shape;1200;p145"/>
            <p:cNvSpPr/>
            <p:nvPr/>
          </p:nvSpPr>
          <p:spPr>
            <a:xfrm>
              <a:off x="1474247" y="4148102"/>
              <a:ext cx="207943" cy="210164"/>
            </a:xfrm>
            <a:prstGeom prst="ellipse">
              <a:avLst/>
            </a:prstGeom>
            <a:solidFill>
              <a:srgbClr val="8DA9DB"/>
            </a:solidFill>
            <a:ln cap="flat" cmpd="sng" w="12700">
              <a:solidFill>
                <a:srgbClr val="2E75B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201" name="Google Shape;1201;p145"/>
          <p:cNvGraphicFramePr/>
          <p:nvPr/>
        </p:nvGraphicFramePr>
        <p:xfrm>
          <a:off x="5223558" y="50856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{85ADDC34-5E7A-4E8D-94F0-3458B94844B4}</a:tableStyleId>
              </a:tblPr>
              <a:tblGrid>
                <a:gridCol w="2865575"/>
              </a:tblGrid>
              <a:tr h="408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33542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내 정보 수정 처리 CONTROLLER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2.  내 정보 수정 처리 MAPPER.XML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3.  내 정보 수정처리 SCRIPT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02" name="Google Shape;1202;p145"/>
          <p:cNvGrpSpPr/>
          <p:nvPr/>
        </p:nvGrpSpPr>
        <p:grpSpPr>
          <a:xfrm>
            <a:off x="7810969" y="891930"/>
            <a:ext cx="3762228" cy="3652401"/>
            <a:chOff x="7810969" y="891930"/>
            <a:chExt cx="3762228" cy="3652401"/>
          </a:xfrm>
        </p:grpSpPr>
        <p:pic>
          <p:nvPicPr>
            <p:cNvPr descr="텍스트, 스크린샷, 폰트, 번호이(가) 표시된 사진&#10;&#10;자동 생성된 설명" id="1203" name="Google Shape;1203;p1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1437" y="1024406"/>
              <a:ext cx="3681760" cy="3519925"/>
            </a:xfrm>
            <a:prstGeom prst="rect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04" name="Google Shape;1204;p145"/>
            <p:cNvSpPr/>
            <p:nvPr/>
          </p:nvSpPr>
          <p:spPr>
            <a:xfrm>
              <a:off x="7810969" y="891930"/>
              <a:ext cx="207943" cy="210164"/>
            </a:xfrm>
            <a:prstGeom prst="ellipse">
              <a:avLst/>
            </a:prstGeom>
            <a:solidFill>
              <a:srgbClr val="8DA9DB"/>
            </a:solidFill>
            <a:ln cap="flat" cmpd="sng" w="12700">
              <a:solidFill>
                <a:srgbClr val="2E75B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46"/>
          <p:cNvSpPr txBox="1"/>
          <p:nvPr/>
        </p:nvSpPr>
        <p:spPr>
          <a:xfrm>
            <a:off x="1159496" y="77861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[회원탈퇴]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도표이(가) 표시된 사진&#10;&#10;자동 생성된 설명" id="1210" name="Google Shape;1210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722" y="1922914"/>
            <a:ext cx="6846102" cy="33466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디스플레이, 폰트이(가) 표시된 사진&#10;&#10;자동 생성된 설명" id="1211" name="Google Shape;1211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2772" y="2393406"/>
            <a:ext cx="2986453" cy="9053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폰트, 번호이(가) 표시된 사진&#10;&#10;자동 생성된 설명" id="1212" name="Google Shape;1212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2773" y="3945465"/>
            <a:ext cx="2986453" cy="9168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3" name="Google Shape;1213;p146"/>
          <p:cNvSpPr/>
          <p:nvPr/>
        </p:nvSpPr>
        <p:spPr>
          <a:xfrm>
            <a:off x="2956264" y="4740283"/>
            <a:ext cx="776750" cy="355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146"/>
          <p:cNvSpPr/>
          <p:nvPr/>
        </p:nvSpPr>
        <p:spPr>
          <a:xfrm>
            <a:off x="6513922" y="2950590"/>
            <a:ext cx="480768" cy="21681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5" name="Google Shape;1215;p146"/>
          <p:cNvSpPr/>
          <p:nvPr/>
        </p:nvSpPr>
        <p:spPr>
          <a:xfrm>
            <a:off x="2829218" y="4621971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6" name="Google Shape;1216;p146"/>
          <p:cNvSpPr/>
          <p:nvPr/>
        </p:nvSpPr>
        <p:spPr>
          <a:xfrm>
            <a:off x="4498800" y="2288324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17" name="Google Shape;1217;p146"/>
          <p:cNvGraphicFramePr/>
          <p:nvPr/>
        </p:nvGraphicFramePr>
        <p:xfrm>
          <a:off x="8529042" y="26775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{85ADDC34-5E7A-4E8D-94F0-3458B94844B4}</a:tableStyleId>
              </a:tblPr>
              <a:tblGrid>
                <a:gridCol w="3386425"/>
              </a:tblGrid>
              <a:tr h="44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36167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회원탈퇴 버튼 클릭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2.  CONFIRM 메시지  팝업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3.  확인버튼 클릭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4.  회원탈퇴 성공 팝업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5. 확인버튼 클릭 시 로그아웃, 메인 페이지로 이동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18" name="Google Shape;1218;p146"/>
          <p:cNvSpPr/>
          <p:nvPr/>
        </p:nvSpPr>
        <p:spPr>
          <a:xfrm>
            <a:off x="6409950" y="2840486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9" name="Google Shape;1219;p146"/>
          <p:cNvSpPr/>
          <p:nvPr/>
        </p:nvSpPr>
        <p:spPr>
          <a:xfrm>
            <a:off x="4498799" y="3817669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0" name="Google Shape;1220;p146"/>
          <p:cNvSpPr/>
          <p:nvPr/>
        </p:nvSpPr>
        <p:spPr>
          <a:xfrm>
            <a:off x="6994689" y="4510237"/>
            <a:ext cx="480768" cy="21681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1" name="Google Shape;1221;p146"/>
          <p:cNvSpPr/>
          <p:nvPr/>
        </p:nvSpPr>
        <p:spPr>
          <a:xfrm>
            <a:off x="6890718" y="4359611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2" name="Google Shape;1222;p146"/>
          <p:cNvCxnSpPr/>
          <p:nvPr/>
        </p:nvCxnSpPr>
        <p:spPr>
          <a:xfrm>
            <a:off x="7235073" y="4805336"/>
            <a:ext cx="23566" cy="787627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23" name="Google Shape;1223;p146"/>
          <p:cNvSpPr txBox="1"/>
          <p:nvPr/>
        </p:nvSpPr>
        <p:spPr>
          <a:xfrm>
            <a:off x="6192093" y="5740076"/>
            <a:ext cx="25667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로그아웃, 메인 페이지로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47"/>
          <p:cNvSpPr txBox="1"/>
          <p:nvPr/>
        </p:nvSpPr>
        <p:spPr>
          <a:xfrm>
            <a:off x="1159496" y="77861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[회원탈퇴]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공구, 붓이(가) 표시된 사진&#10;&#10;자동 생성된 설명" id="1229" name="Google Shape;1229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6933" y="254033"/>
            <a:ext cx="6438508" cy="31749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폰트, 번호이(가) 표시된 사진&#10;&#10;자동 생성된 설명" id="1230" name="Google Shape;1230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9587" y="4357986"/>
            <a:ext cx="2188008" cy="22474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1" name="Google Shape;1231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6272" y="3617489"/>
            <a:ext cx="9090668" cy="5520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폰트, 번호이(가) 표시된 사진&#10;&#10;자동 생성된 설명" id="1232" name="Google Shape;1232;p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4033" y="4954361"/>
            <a:ext cx="2880560" cy="10547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3" name="Google Shape;1233;p147"/>
          <p:cNvSpPr/>
          <p:nvPr/>
        </p:nvSpPr>
        <p:spPr>
          <a:xfrm>
            <a:off x="3723588" y="6174557"/>
            <a:ext cx="659876" cy="31108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4" name="Google Shape;1234;p147"/>
          <p:cNvSpPr/>
          <p:nvPr/>
        </p:nvSpPr>
        <p:spPr>
          <a:xfrm>
            <a:off x="8757502" y="848413"/>
            <a:ext cx="717939" cy="20738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5" name="Google Shape;1235;p147"/>
          <p:cNvSpPr/>
          <p:nvPr/>
        </p:nvSpPr>
        <p:spPr>
          <a:xfrm>
            <a:off x="1756272" y="3952681"/>
            <a:ext cx="9090668" cy="21681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36" name="Google Shape;1236;p147"/>
          <p:cNvCxnSpPr/>
          <p:nvPr/>
        </p:nvCxnSpPr>
        <p:spPr>
          <a:xfrm>
            <a:off x="4817097" y="5486400"/>
            <a:ext cx="73529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37" name="Google Shape;1237;p147"/>
          <p:cNvCxnSpPr/>
          <p:nvPr/>
        </p:nvCxnSpPr>
        <p:spPr>
          <a:xfrm>
            <a:off x="5930020" y="5404919"/>
            <a:ext cx="2553077" cy="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8" name="Google Shape;1238;p147"/>
          <p:cNvCxnSpPr/>
          <p:nvPr/>
        </p:nvCxnSpPr>
        <p:spPr>
          <a:xfrm>
            <a:off x="5930020" y="5495454"/>
            <a:ext cx="398352" cy="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48"/>
          <p:cNvSpPr txBox="1"/>
          <p:nvPr/>
        </p:nvSpPr>
        <p:spPr>
          <a:xfrm>
            <a:off x="1154283" y="56928"/>
            <a:ext cx="272222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[회원탈퇴 소스]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이(가) 표시된 사진&#10;&#10;자동 생성된 설명" id="1244" name="Google Shape;1244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909" y="902400"/>
            <a:ext cx="8106377" cy="3434954"/>
          </a:xfrm>
          <a:prstGeom prst="rect">
            <a:avLst/>
          </a:prstGeom>
          <a:noFill/>
          <a:ln cap="flat" cmpd="sng" w="952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폰트, 라인이(가) 표시된 사진&#10;&#10;자동 생성된 설명" id="1245" name="Google Shape;1245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8829" y="3953061"/>
            <a:ext cx="3619560" cy="2537293"/>
          </a:xfrm>
          <a:prstGeom prst="rect">
            <a:avLst/>
          </a:prstGeom>
          <a:noFill/>
          <a:ln cap="flat" cmpd="sng" w="952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폰트, 스크린샷이(가) 표시된 사진&#10;&#10;자동 생성된 설명" id="1246" name="Google Shape;1246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0950" y="3953061"/>
            <a:ext cx="2844775" cy="1933886"/>
          </a:xfrm>
          <a:prstGeom prst="rect">
            <a:avLst/>
          </a:prstGeom>
          <a:noFill/>
          <a:ln cap="flat" cmpd="sng" w="952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7" name="Google Shape;1247;p148"/>
          <p:cNvSpPr/>
          <p:nvPr/>
        </p:nvSpPr>
        <p:spPr>
          <a:xfrm>
            <a:off x="1137937" y="797318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8" name="Google Shape;1248;p148"/>
          <p:cNvSpPr/>
          <p:nvPr/>
        </p:nvSpPr>
        <p:spPr>
          <a:xfrm>
            <a:off x="1734857" y="3847979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9" name="Google Shape;1249;p148"/>
          <p:cNvSpPr/>
          <p:nvPr/>
        </p:nvSpPr>
        <p:spPr>
          <a:xfrm>
            <a:off x="5888057" y="3847979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50" name="Google Shape;1250;p148"/>
          <p:cNvGraphicFramePr/>
          <p:nvPr/>
        </p:nvGraphicFramePr>
        <p:xfrm>
          <a:off x="9452258" y="22670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{85ADDC34-5E7A-4E8D-94F0-3458B94844B4}</a:tableStyleId>
              </a:tblPr>
              <a:tblGrid>
                <a:gridCol w="2453800"/>
              </a:tblGrid>
              <a:tr h="54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회원탈퇴 CONTROLLER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2.  회원탈퇴 처리 SCRIPT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3.  회원탈퇴 수정처리 MAPPER.XML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폰트, 번호이(가) 표시된 사진&#10;&#10;자동 생성된 설명" id="1255" name="Google Shape;1255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989" y="1895094"/>
            <a:ext cx="9312447" cy="32235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49"/>
          <p:cNvSpPr txBox="1"/>
          <p:nvPr/>
        </p:nvSpPr>
        <p:spPr>
          <a:xfrm>
            <a:off x="971741" y="181215"/>
            <a:ext cx="272222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[예약현황 목록]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7" name="Google Shape;1257;p149"/>
          <p:cNvSpPr/>
          <p:nvPr/>
        </p:nvSpPr>
        <p:spPr>
          <a:xfrm>
            <a:off x="1981674" y="3188771"/>
            <a:ext cx="8228651" cy="2414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8" name="Google Shape;1258;p149"/>
          <p:cNvGrpSpPr/>
          <p:nvPr/>
        </p:nvGrpSpPr>
        <p:grpSpPr>
          <a:xfrm>
            <a:off x="3912074" y="3603438"/>
            <a:ext cx="3871771" cy="399638"/>
            <a:chOff x="3635238" y="2084701"/>
            <a:chExt cx="3871771" cy="399638"/>
          </a:xfrm>
        </p:grpSpPr>
        <p:sp>
          <p:nvSpPr>
            <p:cNvPr id="1259" name="Google Shape;1259;p149"/>
            <p:cNvSpPr/>
            <p:nvPr/>
          </p:nvSpPr>
          <p:spPr>
            <a:xfrm>
              <a:off x="3635238" y="2084701"/>
              <a:ext cx="3670818" cy="39963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extrusionOk="0" fill="none" h="120000" w="120000">
                  <a:moveTo>
                    <a:pt x="-1436" y="58194"/>
                  </a:moveTo>
                  <a:lnTo>
                    <a:pt x="-41435" y="-30120"/>
                  </a:lnTo>
                </a:path>
              </a:pathLst>
            </a:custGeom>
            <a:solidFill>
              <a:srgbClr val="2F5496">
                <a:alpha val="82352"/>
              </a:srgbClr>
            </a:solidFill>
            <a:ln cap="flat" cmpd="sng" w="31750">
              <a:solidFill>
                <a:srgbClr val="323F4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0" name="Google Shape;1260;p149"/>
            <p:cNvSpPr txBox="1"/>
            <p:nvPr/>
          </p:nvSpPr>
          <p:spPr>
            <a:xfrm>
              <a:off x="3693961" y="2115007"/>
              <a:ext cx="38130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예약현황 상세보기 페이지로 이동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1" name="Google Shape;1261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5491644"/>
            <a:ext cx="586791" cy="297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폰트, 번호이(가) 표시된 사진&#10;&#10;자동 생성된 설명" id="1266" name="Google Shape;1266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024" y="1080927"/>
            <a:ext cx="5128704" cy="3566469"/>
          </a:xfrm>
          <a:prstGeom prst="rect">
            <a:avLst/>
          </a:prstGeom>
          <a:noFill/>
          <a:ln cap="flat" cmpd="sng" w="952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7" name="Google Shape;1267;p150"/>
          <p:cNvSpPr txBox="1"/>
          <p:nvPr/>
        </p:nvSpPr>
        <p:spPr>
          <a:xfrm>
            <a:off x="1304292" y="175622"/>
            <a:ext cx="272222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[예약상세 현황]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도표, 소프트웨어이(가) 표시된 사진&#10;&#10;자동 생성된 설명" id="1268" name="Google Shape;1268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0387" y="1080927"/>
            <a:ext cx="5220217" cy="3566469"/>
          </a:xfrm>
          <a:prstGeom prst="rect">
            <a:avLst/>
          </a:prstGeom>
          <a:noFill/>
          <a:ln cap="flat" cmpd="sng" w="952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9" name="Google Shape;1269;p150"/>
          <p:cNvSpPr/>
          <p:nvPr/>
        </p:nvSpPr>
        <p:spPr>
          <a:xfrm>
            <a:off x="2317318" y="4096981"/>
            <a:ext cx="696168" cy="29036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70" name="Google Shape;1270;p150"/>
          <p:cNvCxnSpPr>
            <a:stCxn id="1266" idx="3"/>
            <a:endCxn id="1268" idx="1"/>
          </p:cNvCxnSpPr>
          <p:nvPr/>
        </p:nvCxnSpPr>
        <p:spPr>
          <a:xfrm>
            <a:off x="6205728" y="2864162"/>
            <a:ext cx="2946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텍스트, 스크린샷, 폰트, 라인이(가) 표시된 사진&#10;&#10;자동 생성된 설명" id="1271" name="Google Shape;1271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024" y="4862410"/>
            <a:ext cx="7529212" cy="169178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2" name="Google Shape;1272;p150"/>
          <p:cNvSpPr txBox="1"/>
          <p:nvPr/>
        </p:nvSpPr>
        <p:spPr>
          <a:xfrm>
            <a:off x="8751067" y="4677744"/>
            <a:ext cx="2969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상품&amp;예약 페이지로 이동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51"/>
          <p:cNvSpPr txBox="1"/>
          <p:nvPr/>
        </p:nvSpPr>
        <p:spPr>
          <a:xfrm>
            <a:off x="1221996" y="193910"/>
            <a:ext cx="259558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[예약취소요청]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번호이(가) 표시된 사진&#10;&#10;자동 생성된 설명" id="1278" name="Google Shape;1278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024" y="1645133"/>
            <a:ext cx="5128704" cy="3566469"/>
          </a:xfrm>
          <a:prstGeom prst="rect">
            <a:avLst/>
          </a:prstGeom>
          <a:noFill/>
          <a:ln cap="flat" cmpd="sng" w="952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스크린샷, 폰트, 번호이(가) 표시된 사진&#10;&#10;자동 생성된 설명" id="1279" name="Google Shape;1279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0942" y="1645765"/>
            <a:ext cx="4412362" cy="1364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직사각형이(가) 표시된 사진&#10;&#10;자동 생성된 설명" id="1280" name="Google Shape;1280;p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9045" y="3321776"/>
            <a:ext cx="4336156" cy="13793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51"/>
          <p:cNvSpPr/>
          <p:nvPr/>
        </p:nvSpPr>
        <p:spPr>
          <a:xfrm>
            <a:off x="3121410" y="4626321"/>
            <a:ext cx="943596" cy="32049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2" name="Google Shape;1282;p151"/>
          <p:cNvCxnSpPr/>
          <p:nvPr/>
        </p:nvCxnSpPr>
        <p:spPr>
          <a:xfrm flipH="1" rot="10800000">
            <a:off x="3817578" y="2344848"/>
            <a:ext cx="3117376" cy="242632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83" name="Google Shape;1283;p151"/>
          <p:cNvSpPr/>
          <p:nvPr/>
        </p:nvSpPr>
        <p:spPr>
          <a:xfrm>
            <a:off x="9921498" y="2446144"/>
            <a:ext cx="658110" cy="37935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4" name="Google Shape;1284;p151"/>
          <p:cNvCxnSpPr/>
          <p:nvPr/>
        </p:nvCxnSpPr>
        <p:spPr>
          <a:xfrm>
            <a:off x="7278986" y="4028792"/>
            <a:ext cx="1511928" cy="0"/>
          </a:xfrm>
          <a:prstGeom prst="straightConnector1">
            <a:avLst/>
          </a:prstGeom>
          <a:noFill/>
          <a:ln cap="flat" cmpd="sng" w="222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폰트, 번호이(가) 표시된 사진&#10;&#10;자동 생성된 설명" id="1289" name="Google Shape;1289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650" y="4239667"/>
            <a:ext cx="10333673" cy="1753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번호이(가) 표시된 사진&#10;&#10;자동 생성된 설명" id="1290" name="Google Shape;1290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6996" y="951387"/>
            <a:ext cx="9381033" cy="3185436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52"/>
          <p:cNvSpPr txBox="1"/>
          <p:nvPr/>
        </p:nvSpPr>
        <p:spPr>
          <a:xfrm>
            <a:off x="1221996" y="193910"/>
            <a:ext cx="259558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[예약취소요청]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2" name="Google Shape;1292;p152"/>
          <p:cNvSpPr/>
          <p:nvPr/>
        </p:nvSpPr>
        <p:spPr>
          <a:xfrm>
            <a:off x="1271650" y="5481750"/>
            <a:ext cx="10333673" cy="17666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3" name="Google Shape;1293;p152"/>
          <p:cNvSpPr/>
          <p:nvPr/>
        </p:nvSpPr>
        <p:spPr>
          <a:xfrm>
            <a:off x="2096518" y="2178618"/>
            <a:ext cx="8238486" cy="24688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53"/>
          <p:cNvSpPr txBox="1"/>
          <p:nvPr/>
        </p:nvSpPr>
        <p:spPr>
          <a:xfrm>
            <a:off x="1304292" y="175622"/>
            <a:ext cx="272222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[예약상세 현황]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99" name="Google Shape;1299;p153"/>
          <p:cNvGrpSpPr/>
          <p:nvPr/>
        </p:nvGrpSpPr>
        <p:grpSpPr>
          <a:xfrm>
            <a:off x="1222463" y="1026237"/>
            <a:ext cx="5128704" cy="3566469"/>
            <a:chOff x="4026512" y="1846933"/>
            <a:chExt cx="5128704" cy="3566469"/>
          </a:xfrm>
        </p:grpSpPr>
        <p:pic>
          <p:nvPicPr>
            <p:cNvPr descr="텍스트, 스크린샷, 폰트, 번호이(가) 표시된 사진&#10;&#10;자동 생성된 설명" id="1300" name="Google Shape;1300;p1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26512" y="1846933"/>
              <a:ext cx="5128704" cy="3566469"/>
            </a:xfrm>
            <a:prstGeom prst="rect">
              <a:avLst/>
            </a:prstGeom>
            <a:noFill/>
            <a:ln cap="flat" cmpd="sng" w="9525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01" name="Google Shape;1301;p153"/>
            <p:cNvSpPr/>
            <p:nvPr/>
          </p:nvSpPr>
          <p:spPr>
            <a:xfrm>
              <a:off x="6096000" y="4856085"/>
              <a:ext cx="908482" cy="284085"/>
            </a:xfrm>
            <a:prstGeom prst="rect">
              <a:avLst/>
            </a:prstGeom>
            <a:solidFill>
              <a:srgbClr val="9CC2E5">
                <a:alpha val="66274"/>
              </a:srgbClr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02" name="Google Shape;1302;p153"/>
          <p:cNvGrpSpPr/>
          <p:nvPr/>
        </p:nvGrpSpPr>
        <p:grpSpPr>
          <a:xfrm>
            <a:off x="1626358" y="1015352"/>
            <a:ext cx="4320914" cy="1508891"/>
            <a:chOff x="1708186" y="2028547"/>
            <a:chExt cx="4320914" cy="1508891"/>
          </a:xfrm>
        </p:grpSpPr>
        <p:pic>
          <p:nvPicPr>
            <p:cNvPr descr="텍스트, 스크린샷, 폰트, 디스플레이이(가) 표시된 사진&#10;&#10;자동 생성된 설명" id="1303" name="Google Shape;1303;p1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08186" y="2028547"/>
              <a:ext cx="4320914" cy="150889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04" name="Google Shape;1304;p153"/>
            <p:cNvCxnSpPr/>
            <p:nvPr/>
          </p:nvCxnSpPr>
          <p:spPr>
            <a:xfrm>
              <a:off x="1899515" y="2652827"/>
              <a:ext cx="3938257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5" name="Google Shape;1305;p153"/>
            <p:cNvCxnSpPr/>
            <p:nvPr/>
          </p:nvCxnSpPr>
          <p:spPr>
            <a:xfrm>
              <a:off x="1819020" y="2863518"/>
              <a:ext cx="2399168" cy="0"/>
            </a:xfrm>
            <a:prstGeom prst="straightConnector1">
              <a:avLst/>
            </a:prstGeom>
            <a:noFill/>
            <a:ln cap="flat" cmpd="sng" w="158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텍스트, 스크린샷, 폰트, 라인이(가) 표시된 사진&#10;&#10;자동 생성된 설명" id="1306" name="Google Shape;1306;p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5437" y="4441223"/>
            <a:ext cx="8116794" cy="2241155"/>
          </a:xfrm>
          <a:prstGeom prst="rect">
            <a:avLst/>
          </a:prstGeom>
          <a:noFill/>
          <a:ln cap="flat" cmpd="sng" w="9525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폰트이(가) 표시된 사진&#10;&#10;자동 생성된 설명" id="1311" name="Google Shape;1311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908" y="902400"/>
            <a:ext cx="4935978" cy="4202475"/>
          </a:xfrm>
          <a:prstGeom prst="rect">
            <a:avLst/>
          </a:prstGeom>
          <a:noFill/>
          <a:ln cap="flat" cmpd="sng" w="9525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2" name="Google Shape;1312;p154"/>
          <p:cNvSpPr txBox="1"/>
          <p:nvPr/>
        </p:nvSpPr>
        <p:spPr>
          <a:xfrm>
            <a:off x="1304292" y="175622"/>
            <a:ext cx="365516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상세 목록 소스]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이(가) 표시된 사진&#10;&#10;자동 생성된 설명" id="1313" name="Google Shape;1313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5729" y="1379680"/>
            <a:ext cx="6912681" cy="3023513"/>
          </a:xfrm>
          <a:prstGeom prst="rect">
            <a:avLst/>
          </a:prstGeom>
          <a:noFill/>
          <a:ln cap="flat" cmpd="sng" w="9525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4" name="Google Shape;1314;p154"/>
          <p:cNvSpPr/>
          <p:nvPr/>
        </p:nvSpPr>
        <p:spPr>
          <a:xfrm>
            <a:off x="1137937" y="797318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5" name="Google Shape;1315;p154"/>
          <p:cNvSpPr/>
          <p:nvPr/>
        </p:nvSpPr>
        <p:spPr>
          <a:xfrm>
            <a:off x="4888606" y="1274598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16" name="Google Shape;1316;p154"/>
          <p:cNvGraphicFramePr/>
          <p:nvPr/>
        </p:nvGraphicFramePr>
        <p:xfrm>
          <a:off x="2574705" y="54345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{85ADDC34-5E7A-4E8D-94F0-3458B94844B4}</a:tableStyleId>
              </a:tblPr>
              <a:tblGrid>
                <a:gridCol w="2461025"/>
              </a:tblGrid>
              <a:tr h="30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2132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예약현황 목록 쿼리문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2.  예약현황 CONTROLLER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3.  예약 전체 건수 조회 쿼리문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텍스트, 폰트, 스크린샷이(가) 표시된 사진&#10;&#10;자동 생성된 설명" id="1317" name="Google Shape;1317;p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0177" y="4705538"/>
            <a:ext cx="4099915" cy="1973751"/>
          </a:xfrm>
          <a:prstGeom prst="rect">
            <a:avLst/>
          </a:prstGeom>
          <a:noFill/>
          <a:ln cap="flat" cmpd="sng" w="9525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18" name="Google Shape;1318;p154"/>
          <p:cNvCxnSpPr/>
          <p:nvPr/>
        </p:nvCxnSpPr>
        <p:spPr>
          <a:xfrm>
            <a:off x="9151718" y="6006032"/>
            <a:ext cx="1669001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9" name="Google Shape;1319;p154"/>
          <p:cNvSpPr/>
          <p:nvPr/>
        </p:nvSpPr>
        <p:spPr>
          <a:xfrm>
            <a:off x="6746205" y="4600456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0" name="Google Shape;1320;p154"/>
          <p:cNvCxnSpPr/>
          <p:nvPr/>
        </p:nvCxnSpPr>
        <p:spPr>
          <a:xfrm>
            <a:off x="2459435" y="4436033"/>
            <a:ext cx="1669001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9" name="Google Shape;249;p47"/>
          <p:cNvGrpSpPr/>
          <p:nvPr/>
        </p:nvGrpSpPr>
        <p:grpSpPr>
          <a:xfrm>
            <a:off x="4410805" y="254575"/>
            <a:ext cx="2259923" cy="461700"/>
            <a:chOff x="3876563" y="1089173"/>
            <a:chExt cx="2110500" cy="461700"/>
          </a:xfrm>
        </p:grpSpPr>
        <p:sp>
          <p:nvSpPr>
            <p:cNvPr id="250" name="Google Shape;250;p47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 이용가능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47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청소 예약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상품페이지에서 상품선택후 예약하기 버튼을 누르면 나오는 예약페이지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옵션이 등록이 된것에서 선택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선택 버튼을 눌러 주소를 검색후 선택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날짜 선택 시 이용 가능한 날짜 선택할수 있음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날짜는 3개가 등록되는 순간 선택 불가능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날짜는 현 날짜에서 5일 이후 부터 15일 이하 선택가능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예약신청 버튼 클릭 시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예약이 완료되면서 메인페이지로 이동 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55"/>
          <p:cNvSpPr txBox="1"/>
          <p:nvPr/>
        </p:nvSpPr>
        <p:spPr>
          <a:xfrm>
            <a:off x="1414020" y="367646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[로그아웃]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도표, 폰트이(가) 표시된 사진&#10;&#10;자동 생성된 설명" id="1326" name="Google Shape;1326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0" y="1000523"/>
            <a:ext cx="6353666" cy="285780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폰트, 스크린샷이(가) 표시된 사진&#10;&#10;자동 생성된 설명" id="1327" name="Google Shape;1327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4020" y="4343192"/>
            <a:ext cx="6353666" cy="222578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8" name="Google Shape;1328;p155"/>
          <p:cNvSpPr/>
          <p:nvPr/>
        </p:nvSpPr>
        <p:spPr>
          <a:xfrm>
            <a:off x="1659118" y="2686639"/>
            <a:ext cx="480768" cy="21681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9" name="Google Shape;1329;p155"/>
          <p:cNvSpPr/>
          <p:nvPr/>
        </p:nvSpPr>
        <p:spPr>
          <a:xfrm>
            <a:off x="1555146" y="2546515"/>
            <a:ext cx="207943" cy="210164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0" name="Google Shape;1330;p155"/>
          <p:cNvCxnSpPr>
            <a:stCxn id="1326" idx="2"/>
            <a:endCxn id="1327" idx="0"/>
          </p:cNvCxnSpPr>
          <p:nvPr/>
        </p:nvCxnSpPr>
        <p:spPr>
          <a:xfrm>
            <a:off x="4590853" y="3858330"/>
            <a:ext cx="0" cy="48480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1331" name="Google Shape;1331;p155"/>
          <p:cNvGraphicFramePr/>
          <p:nvPr/>
        </p:nvGraphicFramePr>
        <p:xfrm>
          <a:off x="8971491" y="23590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{85ADDC34-5E7A-4E8D-94F0-3458B94844B4}</a:tableStyleId>
              </a:tblPr>
              <a:tblGrid>
                <a:gridCol w="2453800"/>
              </a:tblGrid>
              <a:tr h="50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4650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로그아웃 버튼 클릭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2.  로그아웃처리, 로그아웃 성공페이지로 이동 메인페이지로 이동 버튼 활성화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56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8" name="Google Shape;1338;p156"/>
          <p:cNvSpPr txBox="1"/>
          <p:nvPr/>
        </p:nvSpPr>
        <p:spPr>
          <a:xfrm>
            <a:off x="2790334" y="2940443"/>
            <a:ext cx="700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관리자페이지 UI 및 기능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57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5" name="Google Shape;1345;p157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관리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담당자:박기범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58"/>
          <p:cNvSpPr txBox="1"/>
          <p:nvPr/>
        </p:nvSpPr>
        <p:spPr>
          <a:xfrm>
            <a:off x="1414025" y="367650"/>
            <a:ext cx="9177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리스트 , 옵션 상품 리스트] - 박기범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52" name="Google Shape;1352;p158"/>
          <p:cNvGraphicFramePr/>
          <p:nvPr/>
        </p:nvGraphicFramePr>
        <p:xfrm>
          <a:off x="6172742" y="35573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849400"/>
              </a:tblGrid>
              <a:tr h="44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4307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등록 버튼 클릭 시 &lt;청소 상품 등록&gt;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 등록 버튼 클릭 시 &lt;옵션 상품 등록&gt; 페이지로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변경 버튼 클릭 시 &lt;청소 상품 변경&gt; 페이지로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변경 버튼 클릭 시 &lt;옵션 상품 변경&gt;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53" name="Google Shape;1353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149650"/>
            <a:ext cx="3908113" cy="5382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4" name="Google Shape;1354;p158"/>
          <p:cNvSpPr/>
          <p:nvPr/>
        </p:nvSpPr>
        <p:spPr>
          <a:xfrm>
            <a:off x="4875773" y="1611125"/>
            <a:ext cx="3714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5" name="Google Shape;1355;p158"/>
          <p:cNvSpPr/>
          <p:nvPr/>
        </p:nvSpPr>
        <p:spPr>
          <a:xfrm>
            <a:off x="4929366" y="3625350"/>
            <a:ext cx="3714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6" name="Google Shape;1356;p158"/>
          <p:cNvSpPr/>
          <p:nvPr/>
        </p:nvSpPr>
        <p:spPr>
          <a:xfrm>
            <a:off x="4767633" y="3994650"/>
            <a:ext cx="3714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7" name="Google Shape;1357;p158"/>
          <p:cNvSpPr/>
          <p:nvPr/>
        </p:nvSpPr>
        <p:spPr>
          <a:xfrm>
            <a:off x="4670499" y="1994200"/>
            <a:ext cx="4686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8" name="Google Shape;1358;p158"/>
          <p:cNvSpPr/>
          <p:nvPr/>
        </p:nvSpPr>
        <p:spPr>
          <a:xfrm>
            <a:off x="4670499" y="149047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9" name="Google Shape;1359;p158"/>
          <p:cNvSpPr/>
          <p:nvPr/>
        </p:nvSpPr>
        <p:spPr>
          <a:xfrm>
            <a:off x="4670499" y="34642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0" name="Google Shape;1360;p158"/>
          <p:cNvSpPr/>
          <p:nvPr/>
        </p:nvSpPr>
        <p:spPr>
          <a:xfrm>
            <a:off x="4453691" y="18280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1" name="Google Shape;1361;p158"/>
          <p:cNvSpPr/>
          <p:nvPr/>
        </p:nvSpPr>
        <p:spPr>
          <a:xfrm>
            <a:off x="4561831" y="384225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59"/>
          <p:cNvSpPr txBox="1"/>
          <p:nvPr/>
        </p:nvSpPr>
        <p:spPr>
          <a:xfrm>
            <a:off x="1414025" y="367650"/>
            <a:ext cx="4573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등록] - 박기범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68" name="Google Shape;1368;p159"/>
          <p:cNvGraphicFramePr/>
          <p:nvPr/>
        </p:nvGraphicFramePr>
        <p:xfrm>
          <a:off x="5757417" y="45320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5536900"/>
              </a:tblGrid>
              <a:tr h="289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31480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파일 선택 클릭 시 원하는 이미지 파일 첨부 가능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등록 버튼 클릭 시 청소 상품을 DB에 등록하고 (4) 알림창 생성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취소 버튼 클릭 시 작성하고 있는 내용을 저장하지 않고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   &lt;청소 상품 리스트 , 옵션 상품 리스트&gt;로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확인 버튼 클릭 시 &lt;청소 상품 리스트 , 옵션 상품 리스트&gt;로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69" name="Google Shape;1369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210700"/>
            <a:ext cx="4191000" cy="2981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0" name="Google Shape;1370;p159"/>
          <p:cNvSpPr/>
          <p:nvPr/>
        </p:nvSpPr>
        <p:spPr>
          <a:xfrm>
            <a:off x="2393054" y="3676675"/>
            <a:ext cx="964800" cy="312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1" name="Google Shape;1371;p159"/>
          <p:cNvSpPr/>
          <p:nvPr/>
        </p:nvSpPr>
        <p:spPr>
          <a:xfrm>
            <a:off x="2219853" y="2648750"/>
            <a:ext cx="863100" cy="59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2" name="Google Shape;1372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075" y="4674525"/>
            <a:ext cx="4271950" cy="1280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3" name="Google Shape;1373;p159"/>
          <p:cNvSpPr/>
          <p:nvPr/>
        </p:nvSpPr>
        <p:spPr>
          <a:xfrm>
            <a:off x="1333050" y="4674525"/>
            <a:ext cx="4272000" cy="128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4" name="Google Shape;1374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7425" y="152400"/>
            <a:ext cx="5536901" cy="431594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5" name="Google Shape;1375;p159"/>
          <p:cNvSpPr/>
          <p:nvPr/>
        </p:nvSpPr>
        <p:spPr>
          <a:xfrm>
            <a:off x="2079249" y="25324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6" name="Google Shape;1376;p159"/>
          <p:cNvSpPr/>
          <p:nvPr/>
        </p:nvSpPr>
        <p:spPr>
          <a:xfrm>
            <a:off x="3705700" y="3676675"/>
            <a:ext cx="924000" cy="312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7" name="Google Shape;1377;p159"/>
          <p:cNvSpPr/>
          <p:nvPr/>
        </p:nvSpPr>
        <p:spPr>
          <a:xfrm>
            <a:off x="5913157" y="654225"/>
            <a:ext cx="5330400" cy="2981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78" name="Google Shape;1378;p159"/>
          <p:cNvCxnSpPr/>
          <p:nvPr/>
        </p:nvCxnSpPr>
        <p:spPr>
          <a:xfrm flipH="1">
            <a:off x="5229875" y="2533600"/>
            <a:ext cx="661500" cy="25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79" name="Google Shape;1379;p159"/>
          <p:cNvSpPr/>
          <p:nvPr/>
        </p:nvSpPr>
        <p:spPr>
          <a:xfrm>
            <a:off x="3523874" y="354945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0" name="Google Shape;1380;p159"/>
          <p:cNvSpPr/>
          <p:nvPr/>
        </p:nvSpPr>
        <p:spPr>
          <a:xfrm>
            <a:off x="2231649" y="354945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1" name="Google Shape;1381;p159"/>
          <p:cNvSpPr/>
          <p:nvPr/>
        </p:nvSpPr>
        <p:spPr>
          <a:xfrm>
            <a:off x="1100224" y="453207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60"/>
          <p:cNvSpPr txBox="1"/>
          <p:nvPr/>
        </p:nvSpPr>
        <p:spPr>
          <a:xfrm>
            <a:off x="1414025" y="367650"/>
            <a:ext cx="4620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변경] - 박기범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88" name="Google Shape;1388;p160"/>
          <p:cNvGraphicFramePr/>
          <p:nvPr/>
        </p:nvGraphicFramePr>
        <p:xfrm>
          <a:off x="4565092" y="44448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4836400"/>
              </a:tblGrid>
              <a:tr h="45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7017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수정 버튼 클릭 시 &lt;청소 상품 수정&gt; 페이지로 이동 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삭제 버튼 클릭 시 DB에 저장 된 해당 상품 정보 삭제 (4) 알림창 생성 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취소 버튼 클릭 시 &lt;청소 상품 리스트, 옵션 상품 리스트&gt; 페이지로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확인 버튼 클릭 시 DB에 해당 정보를 삭제 및 (5) 알림창 생성 , 취소 버튼 클릭 시 해당 &lt;청소 상품 변경&gt;페이지에 머무름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5. 확인 버튼 클릭 시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89" name="Google Shape;1389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0200" y="946275"/>
            <a:ext cx="2238775" cy="5789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0" name="Google Shape;1390;p160"/>
          <p:cNvSpPr/>
          <p:nvPr/>
        </p:nvSpPr>
        <p:spPr>
          <a:xfrm>
            <a:off x="3288001" y="6546000"/>
            <a:ext cx="6702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1" name="Google Shape;1391;p160"/>
          <p:cNvSpPr/>
          <p:nvPr/>
        </p:nvSpPr>
        <p:spPr>
          <a:xfrm>
            <a:off x="2529101" y="6525200"/>
            <a:ext cx="6702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2" name="Google Shape;1392;p160"/>
          <p:cNvSpPr/>
          <p:nvPr/>
        </p:nvSpPr>
        <p:spPr>
          <a:xfrm>
            <a:off x="1770201" y="6546000"/>
            <a:ext cx="6702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3" name="Google Shape;1393;p160"/>
          <p:cNvSpPr/>
          <p:nvPr/>
        </p:nvSpPr>
        <p:spPr>
          <a:xfrm>
            <a:off x="3106924" y="63781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4" name="Google Shape;1394;p160"/>
          <p:cNvSpPr/>
          <p:nvPr/>
        </p:nvSpPr>
        <p:spPr>
          <a:xfrm>
            <a:off x="2393049" y="63781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5" name="Google Shape;1395;p160"/>
          <p:cNvSpPr/>
          <p:nvPr/>
        </p:nvSpPr>
        <p:spPr>
          <a:xfrm>
            <a:off x="1570049" y="63781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6" name="Google Shape;1396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525" y="2757450"/>
            <a:ext cx="4271950" cy="1280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7" name="Google Shape;1397;p160"/>
          <p:cNvSpPr/>
          <p:nvPr/>
        </p:nvSpPr>
        <p:spPr>
          <a:xfrm>
            <a:off x="4667500" y="2757450"/>
            <a:ext cx="4272000" cy="128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8" name="Google Shape;1398;p160"/>
          <p:cNvSpPr/>
          <p:nvPr/>
        </p:nvSpPr>
        <p:spPr>
          <a:xfrm>
            <a:off x="4486374" y="263347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9" name="Google Shape;1399;p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8575" y="1070025"/>
            <a:ext cx="43053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60"/>
          <p:cNvSpPr/>
          <p:nvPr/>
        </p:nvSpPr>
        <p:spPr>
          <a:xfrm>
            <a:off x="4675225" y="1070025"/>
            <a:ext cx="4272000" cy="128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1" name="Google Shape;1401;p160"/>
          <p:cNvSpPr/>
          <p:nvPr/>
        </p:nvSpPr>
        <p:spPr>
          <a:xfrm>
            <a:off x="4565099" y="88637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61"/>
          <p:cNvSpPr txBox="1"/>
          <p:nvPr/>
        </p:nvSpPr>
        <p:spPr>
          <a:xfrm>
            <a:off x="1414025" y="367650"/>
            <a:ext cx="4854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[청소 상품 수정] - 박기범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08" name="Google Shape;1408;p161"/>
          <p:cNvGraphicFramePr/>
          <p:nvPr/>
        </p:nvGraphicFramePr>
        <p:xfrm>
          <a:off x="4429442" y="36102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5660575"/>
              </a:tblGrid>
              <a:tr h="409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7242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상품명 , 가격 부분 수정하고 싶은 내용 작성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수정하고 싶은 이미지 파일 선택해서 업로드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수정 버튼 클릭 시 DB에 해당 상품 정보 변경 및 (5) 알림창 생성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취소 버튼 클릭 시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5. 성공 알림창, 확인 버튼 클릭 시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09" name="Google Shape;1409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288" y="915750"/>
            <a:ext cx="2289475" cy="58509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0" name="Google Shape;1410;p161"/>
          <p:cNvSpPr/>
          <p:nvPr/>
        </p:nvSpPr>
        <p:spPr>
          <a:xfrm>
            <a:off x="2911525" y="6576750"/>
            <a:ext cx="5988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1" name="Google Shape;1411;p161"/>
          <p:cNvSpPr/>
          <p:nvPr/>
        </p:nvSpPr>
        <p:spPr>
          <a:xfrm>
            <a:off x="2178701" y="6576750"/>
            <a:ext cx="6702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2" name="Google Shape;1412;p161"/>
          <p:cNvSpPr/>
          <p:nvPr/>
        </p:nvSpPr>
        <p:spPr>
          <a:xfrm>
            <a:off x="2178700" y="6247500"/>
            <a:ext cx="1728600" cy="254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3" name="Google Shape;1413;p161"/>
          <p:cNvSpPr/>
          <p:nvPr/>
        </p:nvSpPr>
        <p:spPr>
          <a:xfrm>
            <a:off x="1966424" y="64593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4" name="Google Shape;1414;p161"/>
          <p:cNvSpPr/>
          <p:nvPr/>
        </p:nvSpPr>
        <p:spPr>
          <a:xfrm>
            <a:off x="1966424" y="60908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5" name="Google Shape;1415;p161"/>
          <p:cNvSpPr/>
          <p:nvPr/>
        </p:nvSpPr>
        <p:spPr>
          <a:xfrm>
            <a:off x="2214400" y="1255050"/>
            <a:ext cx="1692900" cy="18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6" name="Google Shape;1416;p161"/>
          <p:cNvSpPr/>
          <p:nvPr/>
        </p:nvSpPr>
        <p:spPr>
          <a:xfrm>
            <a:off x="1966424" y="1094525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7" name="Google Shape;1417;p161"/>
          <p:cNvSpPr/>
          <p:nvPr/>
        </p:nvSpPr>
        <p:spPr>
          <a:xfrm>
            <a:off x="2697136" y="64593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8" name="Google Shape;1418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0600" y="946275"/>
            <a:ext cx="4271950" cy="1280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9" name="Google Shape;1419;p161"/>
          <p:cNvSpPr/>
          <p:nvPr/>
        </p:nvSpPr>
        <p:spPr>
          <a:xfrm>
            <a:off x="4610575" y="946275"/>
            <a:ext cx="4272000" cy="128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0" name="Google Shape;1420;p161"/>
          <p:cNvSpPr/>
          <p:nvPr/>
        </p:nvSpPr>
        <p:spPr>
          <a:xfrm>
            <a:off x="4429449" y="8223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62"/>
          <p:cNvSpPr txBox="1"/>
          <p:nvPr/>
        </p:nvSpPr>
        <p:spPr>
          <a:xfrm>
            <a:off x="1414025" y="367650"/>
            <a:ext cx="4470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[옵션 상품 등록] - 박기범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7" name="Google Shape;1427;p162"/>
          <p:cNvGraphicFramePr/>
          <p:nvPr/>
        </p:nvGraphicFramePr>
        <p:xfrm>
          <a:off x="1899217" y="47905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5757225"/>
              </a:tblGrid>
              <a:tr h="43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7410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등록하고 싶은 옵션의 옵션명, 가격 입력가능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등록 버튼 클릭 시 DB에 옵션 상품을 등록하고 (4) 알림창 생성 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취소 버튼 클릭 시 &lt;청소 상품 리스트, 옵션 상품 리스트&gt; 페이지로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성공 알림창, 확인 버튼 클릭 시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28" name="Google Shape;1428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081225"/>
            <a:ext cx="3305175" cy="2105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9" name="Google Shape;1429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1375" y="437300"/>
            <a:ext cx="3028950" cy="3724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0" name="Google Shape;1430;p162"/>
          <p:cNvSpPr/>
          <p:nvPr/>
        </p:nvSpPr>
        <p:spPr>
          <a:xfrm>
            <a:off x="1899225" y="2753600"/>
            <a:ext cx="939600" cy="271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1" name="Google Shape;1431;p162"/>
          <p:cNvSpPr/>
          <p:nvPr/>
        </p:nvSpPr>
        <p:spPr>
          <a:xfrm>
            <a:off x="2078675" y="1746050"/>
            <a:ext cx="2418600" cy="59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2" name="Google Shape;1432;p162"/>
          <p:cNvSpPr/>
          <p:nvPr/>
        </p:nvSpPr>
        <p:spPr>
          <a:xfrm>
            <a:off x="3170875" y="2767100"/>
            <a:ext cx="939600" cy="271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3" name="Google Shape;1433;p162"/>
          <p:cNvSpPr/>
          <p:nvPr/>
        </p:nvSpPr>
        <p:spPr>
          <a:xfrm>
            <a:off x="3055149" y="265995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4" name="Google Shape;1434;p162"/>
          <p:cNvSpPr/>
          <p:nvPr/>
        </p:nvSpPr>
        <p:spPr>
          <a:xfrm>
            <a:off x="1764874" y="265995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5" name="Google Shape;1435;p162"/>
          <p:cNvSpPr/>
          <p:nvPr/>
        </p:nvSpPr>
        <p:spPr>
          <a:xfrm>
            <a:off x="1899224" y="1660912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6" name="Google Shape;1436;p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6417" y="3373938"/>
            <a:ext cx="4230758" cy="122889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7" name="Google Shape;1437;p162"/>
          <p:cNvSpPr/>
          <p:nvPr/>
        </p:nvSpPr>
        <p:spPr>
          <a:xfrm>
            <a:off x="1276425" y="3373950"/>
            <a:ext cx="4230600" cy="1228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8" name="Google Shape;1438;p162"/>
          <p:cNvSpPr/>
          <p:nvPr/>
        </p:nvSpPr>
        <p:spPr>
          <a:xfrm>
            <a:off x="1174474" y="3300600"/>
            <a:ext cx="3138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63"/>
          <p:cNvSpPr txBox="1"/>
          <p:nvPr/>
        </p:nvSpPr>
        <p:spPr>
          <a:xfrm>
            <a:off x="1414025" y="367650"/>
            <a:ext cx="5031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[옵션 상품 변경] - 박기범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45" name="Google Shape;1445;p163"/>
          <p:cNvGraphicFramePr/>
          <p:nvPr/>
        </p:nvGraphicFramePr>
        <p:xfrm>
          <a:off x="5711192" y="4102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5747025"/>
              </a:tblGrid>
              <a:tr h="43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9785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수정 버튼 클릭 시 &lt;옵션 상품 수정&gt;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삭제 버튼 클릭 시 (4) 알림창 생성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취소 버튼 클릭 시 &lt;청소 상품 리스트, 옵션 상품 리스트&gt; 페이지로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확인 버튼 클릭 시 DB에 해당 정보 삭제 및 (5) 알림창 생성 , 취소 버튼 클릭 시 해당 &lt;옵션 상품 변경&gt; 페이지에 머무름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5.  완료 알림창 , 확인 버튼 클릭 시 &lt;청소 상품 리스트, 옵션 상품 리스트&gt; 페이지로 이동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46" name="Google Shape;1446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570150"/>
            <a:ext cx="3714750" cy="1952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7" name="Google Shape;1447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2965" y="3964749"/>
            <a:ext cx="3635809" cy="113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63"/>
          <p:cNvSpPr/>
          <p:nvPr/>
        </p:nvSpPr>
        <p:spPr>
          <a:xfrm>
            <a:off x="1507026" y="3964749"/>
            <a:ext cx="3607800" cy="1173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9" name="Google Shape;1449;p163"/>
          <p:cNvSpPr/>
          <p:nvPr/>
        </p:nvSpPr>
        <p:spPr>
          <a:xfrm>
            <a:off x="1414025" y="37964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0" name="Google Shape;1450;p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5140" y="5532399"/>
            <a:ext cx="3563635" cy="11321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1" name="Google Shape;1451;p163"/>
          <p:cNvSpPr/>
          <p:nvPr/>
        </p:nvSpPr>
        <p:spPr>
          <a:xfrm>
            <a:off x="1565119" y="5532399"/>
            <a:ext cx="3563700" cy="1132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2" name="Google Shape;1452;p163"/>
          <p:cNvSpPr/>
          <p:nvPr/>
        </p:nvSpPr>
        <p:spPr>
          <a:xfrm>
            <a:off x="1414025" y="5422800"/>
            <a:ext cx="261900" cy="227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3" name="Google Shape;1453;p163"/>
          <p:cNvSpPr/>
          <p:nvPr/>
        </p:nvSpPr>
        <p:spPr>
          <a:xfrm>
            <a:off x="1492975" y="3032175"/>
            <a:ext cx="965700" cy="295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4" name="Google Shape;1454;p163"/>
          <p:cNvSpPr/>
          <p:nvPr/>
        </p:nvSpPr>
        <p:spPr>
          <a:xfrm>
            <a:off x="4084125" y="3032175"/>
            <a:ext cx="921900" cy="295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5" name="Google Shape;1455;p163"/>
          <p:cNvSpPr/>
          <p:nvPr/>
        </p:nvSpPr>
        <p:spPr>
          <a:xfrm>
            <a:off x="2788550" y="3032175"/>
            <a:ext cx="921900" cy="295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6" name="Google Shape;1456;p163"/>
          <p:cNvSpPr/>
          <p:nvPr/>
        </p:nvSpPr>
        <p:spPr>
          <a:xfrm>
            <a:off x="3947400" y="29512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7" name="Google Shape;1457;p163"/>
          <p:cNvSpPr/>
          <p:nvPr/>
        </p:nvSpPr>
        <p:spPr>
          <a:xfrm>
            <a:off x="2644750" y="29512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8" name="Google Shape;1458;p163"/>
          <p:cNvSpPr/>
          <p:nvPr/>
        </p:nvSpPr>
        <p:spPr>
          <a:xfrm>
            <a:off x="1412525" y="29512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9" name="Google Shape;1459;p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38775" y="2211600"/>
            <a:ext cx="6262549" cy="1714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0" name="Google Shape;1460;p1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8775" y="1544850"/>
            <a:ext cx="6262550" cy="666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61" name="Google Shape;1461;p163"/>
          <p:cNvCxnSpPr>
            <a:stCxn id="1459" idx="1"/>
          </p:cNvCxnSpPr>
          <p:nvPr/>
        </p:nvCxnSpPr>
        <p:spPr>
          <a:xfrm flipH="1">
            <a:off x="4741575" y="3068850"/>
            <a:ext cx="697200" cy="88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64"/>
          <p:cNvSpPr txBox="1"/>
          <p:nvPr/>
        </p:nvSpPr>
        <p:spPr>
          <a:xfrm>
            <a:off x="1414025" y="367650"/>
            <a:ext cx="5237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[옵션 상품 수정] - 박기범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8" name="Google Shape;1468;p164"/>
          <p:cNvGraphicFramePr/>
          <p:nvPr/>
        </p:nvGraphicFramePr>
        <p:xfrm>
          <a:off x="6023330" y="34885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971525"/>
              </a:tblGrid>
              <a:tr h="43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7542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해당 옵션 상품 변경 내용 작성 가능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수정 버튼 클릭 시 (4) 알림창 생성 및 DB에 해당 옵션 상품 변경 내용 저장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취소 버튼 클릭 시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완료 알림창 , 확인 버튼 클릭 시  &lt;청소 상품 리스트, 옵션 상품 리스트&gt;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69" name="Google Shape;1469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608250"/>
            <a:ext cx="3314700" cy="1914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0" name="Google Shape;1470;p164"/>
          <p:cNvSpPr/>
          <p:nvPr/>
        </p:nvSpPr>
        <p:spPr>
          <a:xfrm>
            <a:off x="2134000" y="2309750"/>
            <a:ext cx="2404200" cy="600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1" name="Google Shape;1471;p164"/>
          <p:cNvSpPr/>
          <p:nvPr/>
        </p:nvSpPr>
        <p:spPr>
          <a:xfrm>
            <a:off x="1946550" y="3133475"/>
            <a:ext cx="918900" cy="244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2" name="Google Shape;1472;p164"/>
          <p:cNvSpPr/>
          <p:nvPr/>
        </p:nvSpPr>
        <p:spPr>
          <a:xfrm>
            <a:off x="3212100" y="3133475"/>
            <a:ext cx="918900" cy="244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3" name="Google Shape;1473;p164"/>
          <p:cNvSpPr/>
          <p:nvPr/>
        </p:nvSpPr>
        <p:spPr>
          <a:xfrm>
            <a:off x="1992525" y="22186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4" name="Google Shape;1474;p164"/>
          <p:cNvSpPr/>
          <p:nvPr/>
        </p:nvSpPr>
        <p:spPr>
          <a:xfrm>
            <a:off x="1819325" y="30118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5" name="Google Shape;1475;p164"/>
          <p:cNvSpPr/>
          <p:nvPr/>
        </p:nvSpPr>
        <p:spPr>
          <a:xfrm>
            <a:off x="3134575" y="3011850"/>
            <a:ext cx="264900" cy="2352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6" name="Google Shape;1476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0740" y="4392774"/>
            <a:ext cx="3563635" cy="11321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7" name="Google Shape;1477;p164"/>
          <p:cNvSpPr/>
          <p:nvPr/>
        </p:nvSpPr>
        <p:spPr>
          <a:xfrm>
            <a:off x="1560719" y="4392774"/>
            <a:ext cx="3563700" cy="1132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8" name="Google Shape;1478;p164"/>
          <p:cNvSpPr/>
          <p:nvPr/>
        </p:nvSpPr>
        <p:spPr>
          <a:xfrm>
            <a:off x="1409625" y="4283175"/>
            <a:ext cx="261900" cy="2271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8" name="Google Shape;258;p48"/>
          <p:cNvGrpSpPr/>
          <p:nvPr/>
        </p:nvGrpSpPr>
        <p:grpSpPr>
          <a:xfrm>
            <a:off x="4410900" y="254575"/>
            <a:ext cx="2466678" cy="461700"/>
            <a:chOff x="3876564" y="1089173"/>
            <a:chExt cx="2035885" cy="461700"/>
          </a:xfrm>
        </p:grpSpPr>
        <p:sp>
          <p:nvSpPr>
            <p:cNvPr id="259" name="Google Shape;259;p48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8"/>
            <p:cNvSpPr/>
            <p:nvPr/>
          </p:nvSpPr>
          <p:spPr>
            <a:xfrm>
              <a:off x="3876564" y="1089173"/>
              <a:ext cx="203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 이용가능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48"/>
          <p:cNvSpPr/>
          <p:nvPr/>
        </p:nvSpPr>
        <p:spPr>
          <a:xfrm>
            <a:off x="1338653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고객센터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리뷰게시판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조회 가능(서비스 종류, 평점, 내용)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평점 별로 검색하여 조회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등록 가능(단, 청소완료가 된 이후에만 등록 가능)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문의게시판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 등록 및 수정 가능(단, 답글 존재 시 수정 불가)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삭제 불가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oogle Shape;1483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65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5" name="Google Shape;1485;p165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게시판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담당자:박기범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66"/>
          <p:cNvSpPr txBox="1"/>
          <p:nvPr/>
        </p:nvSpPr>
        <p:spPr>
          <a:xfrm>
            <a:off x="1414025" y="367650"/>
            <a:ext cx="4676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[문의게시판] - 박기범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92" name="Google Shape;1492;p166"/>
          <p:cNvGraphicFramePr/>
          <p:nvPr/>
        </p:nvGraphicFramePr>
        <p:xfrm>
          <a:off x="7556567" y="48261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457675"/>
              </a:tblGrid>
              <a:tr h="4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3805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제목 클릭 시 작성 된 &lt;문의 글 상세&gt;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- 한 페이지에 보여지는 글의 수 10개 , 2페이지를       누르면 11부터 20번까지 출력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     - &gt;&gt; 버튼으로 다음 페이지로 이동 가능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카테고리를 지정 후 원하는 방식으로 검색 가능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93" name="Google Shape;1493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225" y="986850"/>
            <a:ext cx="5409644" cy="51082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4" name="Google Shape;1494;p166"/>
          <p:cNvSpPr/>
          <p:nvPr/>
        </p:nvSpPr>
        <p:spPr>
          <a:xfrm>
            <a:off x="1750125" y="2207100"/>
            <a:ext cx="3296700" cy="347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5" name="Google Shape;1495;p166"/>
          <p:cNvSpPr/>
          <p:nvPr/>
        </p:nvSpPr>
        <p:spPr>
          <a:xfrm>
            <a:off x="2715600" y="1331800"/>
            <a:ext cx="3603000" cy="397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6" name="Google Shape;1496;p166"/>
          <p:cNvSpPr/>
          <p:nvPr/>
        </p:nvSpPr>
        <p:spPr>
          <a:xfrm>
            <a:off x="2715600" y="5810100"/>
            <a:ext cx="1893600" cy="285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7" name="Google Shape;1497;p166"/>
          <p:cNvSpPr/>
          <p:nvPr/>
        </p:nvSpPr>
        <p:spPr>
          <a:xfrm>
            <a:off x="2497275" y="1188150"/>
            <a:ext cx="2967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8" name="Google Shape;1498;p166"/>
          <p:cNvSpPr/>
          <p:nvPr/>
        </p:nvSpPr>
        <p:spPr>
          <a:xfrm>
            <a:off x="2497275" y="5677800"/>
            <a:ext cx="2967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9" name="Google Shape;1499;p166"/>
          <p:cNvSpPr/>
          <p:nvPr/>
        </p:nvSpPr>
        <p:spPr>
          <a:xfrm>
            <a:off x="1672875" y="2050125"/>
            <a:ext cx="2967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0" name="Google Shape;1500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0825" y="152400"/>
            <a:ext cx="5677699" cy="44060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1" name="Google Shape;1501;p166"/>
          <p:cNvSpPr/>
          <p:nvPr/>
        </p:nvSpPr>
        <p:spPr>
          <a:xfrm>
            <a:off x="7263625" y="2604825"/>
            <a:ext cx="2758800" cy="202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2" name="Google Shape;1502;p166"/>
          <p:cNvSpPr/>
          <p:nvPr/>
        </p:nvSpPr>
        <p:spPr>
          <a:xfrm>
            <a:off x="7212525" y="3885275"/>
            <a:ext cx="3206100" cy="285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03" name="Google Shape;1503;p166"/>
          <p:cNvCxnSpPr>
            <a:endCxn id="1504" idx="3"/>
          </p:cNvCxnSpPr>
          <p:nvPr/>
        </p:nvCxnSpPr>
        <p:spPr>
          <a:xfrm rot="10800000">
            <a:off x="6318550" y="2721200"/>
            <a:ext cx="468300" cy="53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5" name="Google Shape;1505;p166"/>
          <p:cNvSpPr/>
          <p:nvPr/>
        </p:nvSpPr>
        <p:spPr>
          <a:xfrm>
            <a:off x="6796526" y="2716750"/>
            <a:ext cx="448125" cy="1302400"/>
          </a:xfrm>
          <a:custGeom>
            <a:rect b="b" l="l" r="r" t="t"/>
            <a:pathLst>
              <a:path extrusionOk="0" h="52096" w="17925">
                <a:moveTo>
                  <a:pt x="17925" y="52096"/>
                </a:moveTo>
                <a:cubicBezTo>
                  <a:pt x="14940" y="47212"/>
                  <a:pt x="153" y="31475"/>
                  <a:pt x="17" y="22792"/>
                </a:cubicBezTo>
                <a:cubicBezTo>
                  <a:pt x="-119" y="14109"/>
                  <a:pt x="14262" y="3799"/>
                  <a:pt x="17111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166"/>
          <p:cNvSpPr/>
          <p:nvPr/>
        </p:nvSpPr>
        <p:spPr>
          <a:xfrm>
            <a:off x="1056850" y="2552600"/>
            <a:ext cx="5261700" cy="337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67"/>
          <p:cNvSpPr txBox="1"/>
          <p:nvPr/>
        </p:nvSpPr>
        <p:spPr>
          <a:xfrm>
            <a:off x="1414025" y="367650"/>
            <a:ext cx="4517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[문의 글 상세] - 박기범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2" name="Google Shape;1512;p167"/>
          <p:cNvGraphicFramePr/>
          <p:nvPr/>
        </p:nvGraphicFramePr>
        <p:xfrm>
          <a:off x="6646217" y="2731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747625"/>
              </a:tblGrid>
              <a:tr h="43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목록 버튼을 누르면 &lt;문의 게시판&gt; 페이지로 이동함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답글 버튼을 누르면 &lt;답글 등록&gt; 페이지로 이동함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13" name="Google Shape;1513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675" y="1068250"/>
            <a:ext cx="4626811" cy="5108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4" name="Google Shape;1514;p167"/>
          <p:cNvSpPr/>
          <p:nvPr/>
        </p:nvSpPr>
        <p:spPr>
          <a:xfrm>
            <a:off x="3360325" y="5924700"/>
            <a:ext cx="353700" cy="190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5" name="Google Shape;1515;p167"/>
          <p:cNvSpPr/>
          <p:nvPr/>
        </p:nvSpPr>
        <p:spPr>
          <a:xfrm>
            <a:off x="3909550" y="5924700"/>
            <a:ext cx="353700" cy="190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6" name="Google Shape;1516;p167"/>
          <p:cNvSpPr/>
          <p:nvPr/>
        </p:nvSpPr>
        <p:spPr>
          <a:xfrm>
            <a:off x="3202146" y="58158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7" name="Google Shape;1517;p167"/>
          <p:cNvSpPr/>
          <p:nvPr/>
        </p:nvSpPr>
        <p:spPr>
          <a:xfrm>
            <a:off x="3771721" y="58158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68"/>
          <p:cNvSpPr txBox="1"/>
          <p:nvPr/>
        </p:nvSpPr>
        <p:spPr>
          <a:xfrm>
            <a:off x="1414025" y="367650"/>
            <a:ext cx="4314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[문의 답글 등록] - 박기범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4" name="Google Shape;1524;p168"/>
          <p:cNvSpPr/>
          <p:nvPr/>
        </p:nvSpPr>
        <p:spPr>
          <a:xfrm>
            <a:off x="3045626" y="4979845"/>
            <a:ext cx="296700" cy="158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p168"/>
          <p:cNvSpPr/>
          <p:nvPr/>
        </p:nvSpPr>
        <p:spPr>
          <a:xfrm>
            <a:off x="3506046" y="4979845"/>
            <a:ext cx="296700" cy="158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6" name="Google Shape;1526;p168"/>
          <p:cNvSpPr/>
          <p:nvPr/>
        </p:nvSpPr>
        <p:spPr>
          <a:xfrm>
            <a:off x="2913023" y="4889515"/>
            <a:ext cx="174300" cy="1746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7" name="Google Shape;1527;p168"/>
          <p:cNvSpPr/>
          <p:nvPr/>
        </p:nvSpPr>
        <p:spPr>
          <a:xfrm>
            <a:off x="3390503" y="4889515"/>
            <a:ext cx="174300" cy="1746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28" name="Google Shape;1528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890117"/>
            <a:ext cx="4589326" cy="442065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529" name="Google Shape;1529;p168"/>
          <p:cNvGraphicFramePr/>
          <p:nvPr/>
        </p:nvGraphicFramePr>
        <p:xfrm>
          <a:off x="6753167" y="48189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890050"/>
              </a:tblGrid>
              <a:tr h="41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등록 버튼 클릭 시 알림창(3) 생성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취소 버튼 클릭 시 &lt;문의 게시판&gt;으로 이동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등록 완료 알림창 [확인] 클릭 시 &lt;문의 게시판&gt;으로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30" name="Google Shape;1530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888" y="5487450"/>
            <a:ext cx="43624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68"/>
          <p:cNvSpPr/>
          <p:nvPr/>
        </p:nvSpPr>
        <p:spPr>
          <a:xfrm>
            <a:off x="3268281" y="5106104"/>
            <a:ext cx="347700" cy="158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2" name="Google Shape;1532;p168"/>
          <p:cNvSpPr/>
          <p:nvPr/>
        </p:nvSpPr>
        <p:spPr>
          <a:xfrm>
            <a:off x="3802556" y="5097888"/>
            <a:ext cx="347700" cy="174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3" name="Google Shape;1533;p168"/>
          <p:cNvSpPr/>
          <p:nvPr/>
        </p:nvSpPr>
        <p:spPr>
          <a:xfrm>
            <a:off x="1640900" y="5487450"/>
            <a:ext cx="4314600" cy="1292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4" name="Google Shape;1534;p168"/>
          <p:cNvSpPr/>
          <p:nvPr/>
        </p:nvSpPr>
        <p:spPr>
          <a:xfrm>
            <a:off x="3579525" y="4889525"/>
            <a:ext cx="2967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5" name="Google Shape;1535;p168"/>
          <p:cNvSpPr/>
          <p:nvPr/>
        </p:nvSpPr>
        <p:spPr>
          <a:xfrm>
            <a:off x="3118175" y="4889425"/>
            <a:ext cx="296700" cy="2568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6" name="Google Shape;1536;p168"/>
          <p:cNvSpPr/>
          <p:nvPr/>
        </p:nvSpPr>
        <p:spPr>
          <a:xfrm>
            <a:off x="1566475" y="5272500"/>
            <a:ext cx="296700" cy="339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7" name="Google Shape;1537;p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2576" y="890125"/>
            <a:ext cx="5883849" cy="197288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8" name="Google Shape;1538;p1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2575" y="3164725"/>
            <a:ext cx="5883850" cy="1352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9" name="Google Shape;1539;p168"/>
          <p:cNvSpPr/>
          <p:nvPr/>
        </p:nvSpPr>
        <p:spPr>
          <a:xfrm flipH="1" rot="-8100000">
            <a:off x="5445021" y="2827893"/>
            <a:ext cx="1480257" cy="998718"/>
          </a:xfrm>
          <a:prstGeom prst="bentArrow">
            <a:avLst>
              <a:gd fmla="val 21865" name="adj1"/>
              <a:gd fmla="val 23309" name="adj2"/>
              <a:gd fmla="val 32092" name="adj3"/>
              <a:gd fmla="val 46577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0" name="Google Shape;1540;p168"/>
          <p:cNvSpPr/>
          <p:nvPr/>
        </p:nvSpPr>
        <p:spPr>
          <a:xfrm>
            <a:off x="6089625" y="4093225"/>
            <a:ext cx="5883900" cy="424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Google Shape;1545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69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7" name="Google Shape;1547;p169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담당자:양현준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70"/>
          <p:cNvSpPr txBox="1"/>
          <p:nvPr/>
        </p:nvSpPr>
        <p:spPr>
          <a:xfrm>
            <a:off x="1414028" y="367650"/>
            <a:ext cx="4553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게시판] - 양현준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3" name="Google Shape;1553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25" y="1055400"/>
            <a:ext cx="10870974" cy="28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170"/>
          <p:cNvSpPr/>
          <p:nvPr/>
        </p:nvSpPr>
        <p:spPr>
          <a:xfrm>
            <a:off x="1241563" y="1141875"/>
            <a:ext cx="10296900" cy="248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5" name="Google Shape;1555;p170"/>
          <p:cNvSpPr/>
          <p:nvPr/>
        </p:nvSpPr>
        <p:spPr>
          <a:xfrm>
            <a:off x="1465100" y="1629525"/>
            <a:ext cx="6567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6" name="Google Shape;1556;p170"/>
          <p:cNvSpPr/>
          <p:nvPr/>
        </p:nvSpPr>
        <p:spPr>
          <a:xfrm>
            <a:off x="2815149" y="2464375"/>
            <a:ext cx="5894100" cy="657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7" name="Google Shape;1557;p170"/>
          <p:cNvSpPr/>
          <p:nvPr/>
        </p:nvSpPr>
        <p:spPr>
          <a:xfrm>
            <a:off x="8642350" y="1566375"/>
            <a:ext cx="2602500" cy="343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8" name="Google Shape;1558;p170"/>
          <p:cNvSpPr/>
          <p:nvPr/>
        </p:nvSpPr>
        <p:spPr>
          <a:xfrm>
            <a:off x="1287521" y="14449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9" name="Google Shape;1559;p170"/>
          <p:cNvSpPr/>
          <p:nvPr/>
        </p:nvSpPr>
        <p:spPr>
          <a:xfrm>
            <a:off x="8501346" y="14449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0" name="Google Shape;1560;p170"/>
          <p:cNvSpPr/>
          <p:nvPr/>
        </p:nvSpPr>
        <p:spPr>
          <a:xfrm>
            <a:off x="2671171" y="2389178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61" name="Google Shape;1561;p170"/>
          <p:cNvGraphicFramePr/>
          <p:nvPr/>
        </p:nvGraphicFramePr>
        <p:xfrm>
          <a:off x="8268341" y="4841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854825"/>
              </a:tblGrid>
              <a:tr h="50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7282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글쓰기 버튼 클릭 시 공지사항 등록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글 제목을 검색하면 해당 게시글이 나옴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글 제목 클릭 시 해당 게시글의 상세 페이지로 이동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길이가 15자를 넘으면 …으로 표시된다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게시글이 10개를 넘어가면 다음 페이지가 추가되며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10페이지 이상은 “&gt;&gt;”으로 표시되고 “&gt;&gt;” 버튼을 클릭 시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11페이지부터 20페이지가 나온다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62" name="Google Shape;1562;p170"/>
          <p:cNvSpPr/>
          <p:nvPr/>
        </p:nvSpPr>
        <p:spPr>
          <a:xfrm>
            <a:off x="5967725" y="3320550"/>
            <a:ext cx="6567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3" name="Google Shape;1563;p170"/>
          <p:cNvSpPr/>
          <p:nvPr/>
        </p:nvSpPr>
        <p:spPr>
          <a:xfrm>
            <a:off x="5759821" y="32094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64" name="Google Shape;1564;p170"/>
          <p:cNvCxnSpPr/>
          <p:nvPr/>
        </p:nvCxnSpPr>
        <p:spPr>
          <a:xfrm flipH="1">
            <a:off x="2879075" y="3269550"/>
            <a:ext cx="6600" cy="1026600"/>
          </a:xfrm>
          <a:prstGeom prst="straightConnector1">
            <a:avLst/>
          </a:prstGeom>
          <a:noFill/>
          <a:ln cap="flat" cmpd="sng" w="28575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65" name="Google Shape;1565;p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7525" y="4443425"/>
            <a:ext cx="5334136" cy="22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385" y="975150"/>
            <a:ext cx="5624825" cy="53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71"/>
          <p:cNvSpPr txBox="1"/>
          <p:nvPr/>
        </p:nvSpPr>
        <p:spPr>
          <a:xfrm>
            <a:off x="1414029" y="367650"/>
            <a:ext cx="4657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등록] - 양현준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2" name="Google Shape;1572;p171"/>
          <p:cNvGraphicFramePr/>
          <p:nvPr/>
        </p:nvGraphicFramePr>
        <p:xfrm>
          <a:off x="7473902" y="49213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924650"/>
              </a:tblGrid>
              <a:tr h="352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18990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글 제목 , 글 내용에 원하는 글을 쓴다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글 쓰기 버튼을 누르면 해당 글이 공지사항 리스트에 올라간다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목록 버튼을 누르면 등록을 멈추고 다시 공지사항 리스트로 돌아간다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73" name="Google Shape;1573;p171"/>
          <p:cNvSpPr/>
          <p:nvPr/>
        </p:nvSpPr>
        <p:spPr>
          <a:xfrm>
            <a:off x="1204160" y="1763325"/>
            <a:ext cx="5103000" cy="3968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4" name="Google Shape;1574;p171"/>
          <p:cNvSpPr/>
          <p:nvPr/>
        </p:nvSpPr>
        <p:spPr>
          <a:xfrm>
            <a:off x="3136286" y="6050100"/>
            <a:ext cx="5547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5" name="Google Shape;1575;p171"/>
          <p:cNvSpPr/>
          <p:nvPr/>
        </p:nvSpPr>
        <p:spPr>
          <a:xfrm>
            <a:off x="3944386" y="6050100"/>
            <a:ext cx="4158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6" name="Google Shape;1576;p171"/>
          <p:cNvSpPr/>
          <p:nvPr/>
        </p:nvSpPr>
        <p:spPr>
          <a:xfrm>
            <a:off x="1066735" y="16160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7" name="Google Shape;1577;p171"/>
          <p:cNvSpPr/>
          <p:nvPr/>
        </p:nvSpPr>
        <p:spPr>
          <a:xfrm>
            <a:off x="3821757" y="5907678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8" name="Google Shape;1578;p171"/>
          <p:cNvSpPr/>
          <p:nvPr/>
        </p:nvSpPr>
        <p:spPr>
          <a:xfrm>
            <a:off x="2928382" y="59076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9" name="Google Shape;1579;p171"/>
          <p:cNvSpPr/>
          <p:nvPr/>
        </p:nvSpPr>
        <p:spPr>
          <a:xfrm>
            <a:off x="953880" y="975150"/>
            <a:ext cx="5654400" cy="553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0825" y="1363825"/>
            <a:ext cx="5126375" cy="52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172"/>
          <p:cNvSpPr txBox="1"/>
          <p:nvPr/>
        </p:nvSpPr>
        <p:spPr>
          <a:xfrm>
            <a:off x="1414033" y="367650"/>
            <a:ext cx="6893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상세페이지] - 양현준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7" name="Google Shape;1587;p172"/>
          <p:cNvSpPr/>
          <p:nvPr/>
        </p:nvSpPr>
        <p:spPr>
          <a:xfrm>
            <a:off x="1503175" y="1141875"/>
            <a:ext cx="5646900" cy="561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88" name="Google Shape;1588;p172"/>
          <p:cNvGraphicFramePr/>
          <p:nvPr/>
        </p:nvGraphicFramePr>
        <p:xfrm>
          <a:off x="7975716" y="207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924650"/>
              </a:tblGrid>
              <a:tr h="411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66482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해당 공지사항의 상세정보가 나온다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수정 버튼을 클릭 시 해당 게시글을 수정할 수 있는 수정페이지로 이동하게 된다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목록 버튼을 누르면 다시 공지사항 리스트로 돌아간다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89" name="Google Shape;1589;p172"/>
          <p:cNvSpPr/>
          <p:nvPr/>
        </p:nvSpPr>
        <p:spPr>
          <a:xfrm>
            <a:off x="3845500" y="6331125"/>
            <a:ext cx="387600" cy="248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0" name="Google Shape;1590;p172"/>
          <p:cNvSpPr/>
          <p:nvPr/>
        </p:nvSpPr>
        <p:spPr>
          <a:xfrm>
            <a:off x="4493025" y="6363075"/>
            <a:ext cx="3876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1" name="Google Shape;1591;p172"/>
          <p:cNvSpPr/>
          <p:nvPr/>
        </p:nvSpPr>
        <p:spPr>
          <a:xfrm>
            <a:off x="1895525" y="1953425"/>
            <a:ext cx="5001600" cy="4099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2" name="Google Shape;1592;p172"/>
          <p:cNvSpPr/>
          <p:nvPr/>
        </p:nvSpPr>
        <p:spPr>
          <a:xfrm>
            <a:off x="1742496" y="17431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3" name="Google Shape;1593;p172"/>
          <p:cNvSpPr/>
          <p:nvPr/>
        </p:nvSpPr>
        <p:spPr>
          <a:xfrm>
            <a:off x="3674621" y="62340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4" name="Google Shape;1594;p172"/>
          <p:cNvSpPr/>
          <p:nvPr/>
        </p:nvSpPr>
        <p:spPr>
          <a:xfrm>
            <a:off x="4322146" y="62340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149" y="905038"/>
            <a:ext cx="5865100" cy="58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73"/>
          <p:cNvSpPr/>
          <p:nvPr/>
        </p:nvSpPr>
        <p:spPr>
          <a:xfrm>
            <a:off x="1503175" y="993300"/>
            <a:ext cx="5774100" cy="578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2" name="Google Shape;1602;p173"/>
          <p:cNvSpPr txBox="1"/>
          <p:nvPr/>
        </p:nvSpPr>
        <p:spPr>
          <a:xfrm>
            <a:off x="1414032" y="367650"/>
            <a:ext cx="649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 수정 페이지] - 양현준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03" name="Google Shape;1603;p173"/>
          <p:cNvGraphicFramePr/>
          <p:nvPr/>
        </p:nvGraphicFramePr>
        <p:xfrm>
          <a:off x="7975716" y="207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924650"/>
              </a:tblGrid>
              <a:tr h="411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66482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수정하고 싶은 부분을 선택 후 글을 바꿀 수 있습니다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편집 버튼을 클릭 시 수정이 완료되고 다시 공지사항 리스트로 이동됩니다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삭제 버튼을 클릭 시 해당 게시글이 삭제되고 공지사항 리스트로 이동됩니다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0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목록 버튼을 클릭 시 수정중이던 진행사항을 취소하고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공지사항 리스트로 되돌아갑니다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4" name="Google Shape;1604;p173"/>
          <p:cNvSpPr/>
          <p:nvPr/>
        </p:nvSpPr>
        <p:spPr>
          <a:xfrm>
            <a:off x="1721525" y="1549775"/>
            <a:ext cx="5522400" cy="4528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5" name="Google Shape;1605;p173"/>
          <p:cNvSpPr/>
          <p:nvPr/>
        </p:nvSpPr>
        <p:spPr>
          <a:xfrm>
            <a:off x="3557775" y="6403350"/>
            <a:ext cx="420900" cy="23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6" name="Google Shape;1606;p173"/>
          <p:cNvSpPr/>
          <p:nvPr/>
        </p:nvSpPr>
        <p:spPr>
          <a:xfrm>
            <a:off x="4252125" y="6403350"/>
            <a:ext cx="420900" cy="23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7" name="Google Shape;1607;p173"/>
          <p:cNvSpPr/>
          <p:nvPr/>
        </p:nvSpPr>
        <p:spPr>
          <a:xfrm>
            <a:off x="4946475" y="6403350"/>
            <a:ext cx="420900" cy="23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8" name="Google Shape;1608;p173"/>
          <p:cNvSpPr/>
          <p:nvPr/>
        </p:nvSpPr>
        <p:spPr>
          <a:xfrm>
            <a:off x="1630271" y="13967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9" name="Google Shape;1609;p173"/>
          <p:cNvSpPr/>
          <p:nvPr/>
        </p:nvSpPr>
        <p:spPr>
          <a:xfrm>
            <a:off x="3393596" y="62527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0" name="Google Shape;1610;p173"/>
          <p:cNvSpPr/>
          <p:nvPr/>
        </p:nvSpPr>
        <p:spPr>
          <a:xfrm>
            <a:off x="4094646" y="62527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1" name="Google Shape;1611;p173"/>
          <p:cNvSpPr/>
          <p:nvPr/>
        </p:nvSpPr>
        <p:spPr>
          <a:xfrm>
            <a:off x="4795696" y="62527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174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8" name="Google Shape;1618;p174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게시판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담당자:양현준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49"/>
          <p:cNvSpPr txBox="1"/>
          <p:nvPr/>
        </p:nvSpPr>
        <p:spPr>
          <a:xfrm>
            <a:off x="1313275" y="1119675"/>
            <a:ext cx="9998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로그아웃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●   로그아웃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＊로그아웃 버튼 클릭 시 세션 삭제 -&gt;  메인페이지로 이동    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49"/>
          <p:cNvSpPr/>
          <p:nvPr/>
        </p:nvSpPr>
        <p:spPr>
          <a:xfrm>
            <a:off x="4410899" y="254575"/>
            <a:ext cx="255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r>
              <a:rPr b="0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이용가능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49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71" name="Google Shape;271;p49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9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만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이용가능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75"/>
          <p:cNvSpPr txBox="1"/>
          <p:nvPr/>
        </p:nvSpPr>
        <p:spPr>
          <a:xfrm>
            <a:off x="1414030" y="231875"/>
            <a:ext cx="501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[리뷰게시판] - 양현준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4" name="Google Shape;1624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575" y="1304675"/>
            <a:ext cx="10583998" cy="25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175"/>
          <p:cNvSpPr/>
          <p:nvPr/>
        </p:nvSpPr>
        <p:spPr>
          <a:xfrm>
            <a:off x="1241575" y="1173525"/>
            <a:ext cx="10296900" cy="289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6" name="Google Shape;1626;p175"/>
          <p:cNvSpPr/>
          <p:nvPr/>
        </p:nvSpPr>
        <p:spPr>
          <a:xfrm>
            <a:off x="3380525" y="2494925"/>
            <a:ext cx="5522400" cy="681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7" name="Google Shape;1627;p175"/>
          <p:cNvSpPr/>
          <p:nvPr/>
        </p:nvSpPr>
        <p:spPr>
          <a:xfrm>
            <a:off x="3230196" y="23698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8" name="Google Shape;1628;p175"/>
          <p:cNvSpPr/>
          <p:nvPr/>
        </p:nvSpPr>
        <p:spPr>
          <a:xfrm>
            <a:off x="7674725" y="1563775"/>
            <a:ext cx="3722700" cy="517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9" name="Google Shape;1629;p175"/>
          <p:cNvSpPr/>
          <p:nvPr/>
        </p:nvSpPr>
        <p:spPr>
          <a:xfrm>
            <a:off x="7512771" y="14315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0" name="Google Shape;1630;p175"/>
          <p:cNvSpPr/>
          <p:nvPr/>
        </p:nvSpPr>
        <p:spPr>
          <a:xfrm>
            <a:off x="5677600" y="3393425"/>
            <a:ext cx="1095000" cy="434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1" name="Google Shape;1631;p175"/>
          <p:cNvSpPr/>
          <p:nvPr/>
        </p:nvSpPr>
        <p:spPr>
          <a:xfrm>
            <a:off x="5506321" y="36756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2" name="Google Shape;1632;p175"/>
          <p:cNvGraphicFramePr/>
          <p:nvPr/>
        </p:nvGraphicFramePr>
        <p:xfrm>
          <a:off x="4332466" y="43857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854825"/>
              </a:tblGrid>
              <a:tr h="50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글 내용을 검색하면 해당 게시글이 나옴 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글 내용을 클릭 시 해당 리뷰 상세페이지로 이동합니다 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3. 게시글이 10개를 넘어가면 다음 페이지가 추가되며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10페이지 이상은 “&gt;&gt;”으로 표시되고 “&gt;&gt;” 버튼을 클릭 시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11페이지부터 20페이지가 나온다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238" y="992525"/>
            <a:ext cx="5711876" cy="55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176"/>
          <p:cNvSpPr txBox="1"/>
          <p:nvPr/>
        </p:nvSpPr>
        <p:spPr>
          <a:xfrm>
            <a:off x="1414024" y="231875"/>
            <a:ext cx="624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상세페이지] - 양현준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0" name="Google Shape;1640;p176"/>
          <p:cNvSpPr/>
          <p:nvPr/>
        </p:nvSpPr>
        <p:spPr>
          <a:xfrm>
            <a:off x="1241575" y="899900"/>
            <a:ext cx="5889300" cy="582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41" name="Google Shape;1641;p176"/>
          <p:cNvGraphicFramePr/>
          <p:nvPr/>
        </p:nvGraphicFramePr>
        <p:xfrm>
          <a:off x="7844641" y="14109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854825"/>
              </a:tblGrid>
              <a:tr h="56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75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해당 리뷰의 상세정보가 나옴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목록 버튼을 클릭 시 리뷰게시판으로 되돌아갑니다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8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삭제 버튼을 클릭 시 해당 리뷰를 삭제합니다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42" name="Google Shape;1642;p176"/>
          <p:cNvSpPr/>
          <p:nvPr/>
        </p:nvSpPr>
        <p:spPr>
          <a:xfrm>
            <a:off x="1575650" y="1588775"/>
            <a:ext cx="5261100" cy="4326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3" name="Google Shape;1643;p176"/>
          <p:cNvSpPr/>
          <p:nvPr/>
        </p:nvSpPr>
        <p:spPr>
          <a:xfrm>
            <a:off x="3640775" y="6247975"/>
            <a:ext cx="3876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4" name="Google Shape;1644;p176"/>
          <p:cNvSpPr/>
          <p:nvPr/>
        </p:nvSpPr>
        <p:spPr>
          <a:xfrm>
            <a:off x="4317775" y="6247975"/>
            <a:ext cx="387600" cy="21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5" name="Google Shape;1645;p176"/>
          <p:cNvSpPr/>
          <p:nvPr/>
        </p:nvSpPr>
        <p:spPr>
          <a:xfrm>
            <a:off x="1414021" y="14639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6" name="Google Shape;1646;p176"/>
          <p:cNvSpPr/>
          <p:nvPr/>
        </p:nvSpPr>
        <p:spPr>
          <a:xfrm>
            <a:off x="3501896" y="61444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7" name="Google Shape;1647;p176"/>
          <p:cNvSpPr/>
          <p:nvPr/>
        </p:nvSpPr>
        <p:spPr>
          <a:xfrm>
            <a:off x="4160171" y="61444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177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p177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양현준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4450" y="1738100"/>
            <a:ext cx="34861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178"/>
          <p:cNvSpPr/>
          <p:nvPr/>
        </p:nvSpPr>
        <p:spPr>
          <a:xfrm>
            <a:off x="2905800" y="2568150"/>
            <a:ext cx="2899500" cy="433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2" name="Google Shape;1662;p178"/>
          <p:cNvSpPr/>
          <p:nvPr/>
        </p:nvSpPr>
        <p:spPr>
          <a:xfrm>
            <a:off x="2905800" y="3122000"/>
            <a:ext cx="2899500" cy="433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3" name="Google Shape;1663;p178"/>
          <p:cNvSpPr/>
          <p:nvPr/>
        </p:nvSpPr>
        <p:spPr>
          <a:xfrm>
            <a:off x="2905800" y="3675850"/>
            <a:ext cx="2899500" cy="463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4" name="Google Shape;1664;p178"/>
          <p:cNvSpPr/>
          <p:nvPr/>
        </p:nvSpPr>
        <p:spPr>
          <a:xfrm>
            <a:off x="2697896" y="24217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5" name="Google Shape;1665;p178"/>
          <p:cNvSpPr/>
          <p:nvPr/>
        </p:nvSpPr>
        <p:spPr>
          <a:xfrm>
            <a:off x="2737921" y="30019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6" name="Google Shape;1666;p178"/>
          <p:cNvSpPr/>
          <p:nvPr/>
        </p:nvSpPr>
        <p:spPr>
          <a:xfrm>
            <a:off x="2737921" y="35820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67" name="Google Shape;1667;p178"/>
          <p:cNvGraphicFramePr/>
          <p:nvPr/>
        </p:nvGraphicFramePr>
        <p:xfrm>
          <a:off x="7467442" y="23352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3457675"/>
              </a:tblGrid>
              <a:tr h="43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2672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관리자 초기 아이디 admin 을 입력한다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관리자 초기 비밀번호 1234 를 입력한다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로그인 버튼을 누르면 관리자 메인페이지로        이동한다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68" name="Google Shape;1668;p178"/>
          <p:cNvSpPr/>
          <p:nvPr/>
        </p:nvSpPr>
        <p:spPr>
          <a:xfrm>
            <a:off x="2405750" y="1574975"/>
            <a:ext cx="3834600" cy="322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9" name="Google Shape;1669;p178"/>
          <p:cNvSpPr txBox="1"/>
          <p:nvPr/>
        </p:nvSpPr>
        <p:spPr>
          <a:xfrm>
            <a:off x="1414028" y="367650"/>
            <a:ext cx="4491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 페이지] - 양현준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Google Shape;1674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79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6" name="Google Shape;1676;p179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양현준, 김희재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483" y="393150"/>
            <a:ext cx="9554500" cy="47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80"/>
          <p:cNvSpPr/>
          <p:nvPr/>
        </p:nvSpPr>
        <p:spPr>
          <a:xfrm>
            <a:off x="2279300" y="2801025"/>
            <a:ext cx="7895100" cy="234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4" name="Google Shape;1684;p180"/>
          <p:cNvSpPr/>
          <p:nvPr/>
        </p:nvSpPr>
        <p:spPr>
          <a:xfrm>
            <a:off x="2163075" y="3309175"/>
            <a:ext cx="8011200" cy="1867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5" name="Google Shape;1685;p180"/>
          <p:cNvSpPr/>
          <p:nvPr/>
        </p:nvSpPr>
        <p:spPr>
          <a:xfrm>
            <a:off x="1458325" y="1650225"/>
            <a:ext cx="9554400" cy="314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6" name="Google Shape;1686;p180"/>
          <p:cNvSpPr/>
          <p:nvPr/>
        </p:nvSpPr>
        <p:spPr>
          <a:xfrm>
            <a:off x="9311275" y="1964925"/>
            <a:ext cx="1284600" cy="702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7" name="Google Shape;1687;p180"/>
          <p:cNvSpPr/>
          <p:nvPr/>
        </p:nvSpPr>
        <p:spPr>
          <a:xfrm>
            <a:off x="1387246" y="15240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8" name="Google Shape;1688;p180"/>
          <p:cNvSpPr/>
          <p:nvPr/>
        </p:nvSpPr>
        <p:spPr>
          <a:xfrm>
            <a:off x="9153721" y="18236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9" name="Google Shape;1689;p180"/>
          <p:cNvSpPr/>
          <p:nvPr/>
        </p:nvSpPr>
        <p:spPr>
          <a:xfrm>
            <a:off x="2100196" y="26986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0" name="Google Shape;1690;p180"/>
          <p:cNvSpPr/>
          <p:nvPr/>
        </p:nvSpPr>
        <p:spPr>
          <a:xfrm>
            <a:off x="1993121" y="323244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1" name="Google Shape;1691;p180"/>
          <p:cNvGraphicFramePr/>
          <p:nvPr/>
        </p:nvGraphicFramePr>
        <p:xfrm>
          <a:off x="1301767" y="53098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7948250"/>
              </a:tblGrid>
              <a:tr h="311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29607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AutoNum type="arabicPeriod"/>
                      </a:pPr>
                      <a:r>
                        <a:rPr lang="en-US" sz="1100" u="none" cap="none" strike="noStrike"/>
                        <a:t>상단의 메뉴들을 눌러서 원하는 페이지로 갈 수 있다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다른 항목을 가진 메뉴라면 해당 사진처럼 마우스를 올려 확인할 수 있다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 메인페이지에는 새로 등록된 정보들이 나오는데 아무런 정보가 없다면 해당 사진처럼 “데이터가 없습니다”로 출력된다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새로 정보가 등록된다면 해당 사진처럼 메인화면에 정보가 나오고 제목을 누르면 해당 게시글 상세페이지로 이동한다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92" name="Google Shape;1692;p180"/>
          <p:cNvSpPr txBox="1"/>
          <p:nvPr/>
        </p:nvSpPr>
        <p:spPr>
          <a:xfrm>
            <a:off x="1188720" y="57625"/>
            <a:ext cx="391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[메인 페이지] - 양현준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8" name="Google Shape;1698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400" y="1422900"/>
            <a:ext cx="9207950" cy="32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400" y="5042925"/>
            <a:ext cx="9025775" cy="15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181"/>
          <p:cNvSpPr/>
          <p:nvPr/>
        </p:nvSpPr>
        <p:spPr>
          <a:xfrm>
            <a:off x="947550" y="1160150"/>
            <a:ext cx="9601500" cy="368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81"/>
          <p:cNvSpPr/>
          <p:nvPr/>
        </p:nvSpPr>
        <p:spPr>
          <a:xfrm>
            <a:off x="947700" y="4848650"/>
            <a:ext cx="9601500" cy="183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181"/>
          <p:cNvSpPr txBox="1"/>
          <p:nvPr/>
        </p:nvSpPr>
        <p:spPr>
          <a:xfrm>
            <a:off x="1188720" y="54864"/>
            <a:ext cx="856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[메인 페이지 리스트] - 양현준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3" name="Google Shape;1703;p181"/>
          <p:cNvSpPr/>
          <p:nvPr/>
        </p:nvSpPr>
        <p:spPr>
          <a:xfrm>
            <a:off x="2124300" y="2660675"/>
            <a:ext cx="4932300" cy="227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4" name="Google Shape;1704;p181"/>
          <p:cNvSpPr/>
          <p:nvPr/>
        </p:nvSpPr>
        <p:spPr>
          <a:xfrm>
            <a:off x="1376050" y="5644775"/>
            <a:ext cx="2863500" cy="180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" name="Google Shape;1710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900" y="356900"/>
            <a:ext cx="8402825" cy="64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182"/>
          <p:cNvSpPr txBox="1"/>
          <p:nvPr/>
        </p:nvSpPr>
        <p:spPr>
          <a:xfrm>
            <a:off x="1188720" y="57625"/>
            <a:ext cx="391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[메인 페이지] - 김희재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12" name="Google Shape;1712;p182"/>
          <p:cNvGraphicFramePr/>
          <p:nvPr/>
        </p:nvGraphicFramePr>
        <p:xfrm>
          <a:off x="9107566" y="180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2946175"/>
              </a:tblGrid>
              <a:tr h="41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67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현재까지 판매된 상품들의 비율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완료된 건만 출력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 현재까지의 모든 예약에서 취소된 경우의 비율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(예약대기는 취소요청을 제외한 값)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4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월 별 상품 및 옵션 판매액과 총 판매액을 각 각 표시하고 총 예약수를 계산한 그래프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3" name="Google Shape;1713;p182"/>
          <p:cNvSpPr/>
          <p:nvPr/>
        </p:nvSpPr>
        <p:spPr>
          <a:xfrm>
            <a:off x="1318800" y="693600"/>
            <a:ext cx="3797400" cy="2575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4" name="Google Shape;1714;p182"/>
          <p:cNvSpPr/>
          <p:nvPr/>
        </p:nvSpPr>
        <p:spPr>
          <a:xfrm>
            <a:off x="5179200" y="693600"/>
            <a:ext cx="3797400" cy="2575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5" name="Google Shape;1715;p182"/>
          <p:cNvSpPr/>
          <p:nvPr/>
        </p:nvSpPr>
        <p:spPr>
          <a:xfrm>
            <a:off x="1318800" y="3300000"/>
            <a:ext cx="7657800" cy="351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6" name="Google Shape;1716;p182"/>
          <p:cNvSpPr/>
          <p:nvPr/>
        </p:nvSpPr>
        <p:spPr>
          <a:xfrm>
            <a:off x="1201396" y="58081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7" name="Google Shape;1717;p182"/>
          <p:cNvSpPr/>
          <p:nvPr/>
        </p:nvSpPr>
        <p:spPr>
          <a:xfrm>
            <a:off x="5043746" y="611490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8" name="Google Shape;1718;p182"/>
          <p:cNvSpPr/>
          <p:nvPr/>
        </p:nvSpPr>
        <p:spPr>
          <a:xfrm>
            <a:off x="1201396" y="3199265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3" name="Google Shape;1723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183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5" name="Google Shape;1725;p183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김희재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84"/>
          <p:cNvSpPr txBox="1"/>
          <p:nvPr/>
        </p:nvSpPr>
        <p:spPr>
          <a:xfrm>
            <a:off x="1201400" y="57625"/>
            <a:ext cx="829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[회원관리 - 회원리스트, 회원 탈퇴처리] - 김희재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2" name="Google Shape;1732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025" y="532507"/>
            <a:ext cx="11214825" cy="29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6575" y="716120"/>
            <a:ext cx="3573425" cy="3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375" y="3003198"/>
            <a:ext cx="4986475" cy="2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0538" y="649946"/>
            <a:ext cx="4924150" cy="22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84"/>
          <p:cNvCxnSpPr/>
          <p:nvPr/>
        </p:nvCxnSpPr>
        <p:spPr>
          <a:xfrm rot="10800000">
            <a:off x="5290000" y="866413"/>
            <a:ext cx="543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7" name="Google Shape;1737;p184"/>
          <p:cNvCxnSpPr/>
          <p:nvPr/>
        </p:nvCxnSpPr>
        <p:spPr>
          <a:xfrm rot="10800000">
            <a:off x="11818925" y="873775"/>
            <a:ext cx="0" cy="29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8" name="Google Shape;1738;p184"/>
          <p:cNvCxnSpPr>
            <a:endCxn id="1734" idx="3"/>
          </p:cNvCxnSpPr>
          <p:nvPr/>
        </p:nvCxnSpPr>
        <p:spPr>
          <a:xfrm rot="10800000">
            <a:off x="6063850" y="3115111"/>
            <a:ext cx="365100" cy="1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39" name="Google Shape;1739;p1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2675" y="3435446"/>
            <a:ext cx="4237754" cy="22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0" name="Google Shape;1740;p184"/>
          <p:cNvCxnSpPr>
            <a:endCxn id="1739" idx="3"/>
          </p:cNvCxnSpPr>
          <p:nvPr/>
        </p:nvCxnSpPr>
        <p:spPr>
          <a:xfrm flipH="1">
            <a:off x="9360429" y="2552859"/>
            <a:ext cx="2220000" cy="99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41" name="Google Shape;1741;p1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1400" y="3368226"/>
            <a:ext cx="3272500" cy="322261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2" name="Google Shape;1742;p184"/>
          <p:cNvSpPr/>
          <p:nvPr/>
        </p:nvSpPr>
        <p:spPr>
          <a:xfrm>
            <a:off x="2374396" y="6246551"/>
            <a:ext cx="3624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3" name="Google Shape;1743;p1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90005" y="4197655"/>
            <a:ext cx="4210050" cy="1190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44" name="Google Shape;1744;p184"/>
          <p:cNvCxnSpPr>
            <a:stCxn id="1742" idx="0"/>
            <a:endCxn id="1743" idx="1"/>
          </p:cNvCxnSpPr>
          <p:nvPr/>
        </p:nvCxnSpPr>
        <p:spPr>
          <a:xfrm flipH="1" rot="10800000">
            <a:off x="2555596" y="4793051"/>
            <a:ext cx="2734500" cy="1453500"/>
          </a:xfrm>
          <a:prstGeom prst="straightConnector1">
            <a:avLst/>
          </a:prstGeom>
          <a:noFill/>
          <a:ln cap="flat" cmpd="sng" w="28575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45" name="Google Shape;1745;p184"/>
          <p:cNvCxnSpPr/>
          <p:nvPr/>
        </p:nvCxnSpPr>
        <p:spPr>
          <a:xfrm flipH="1">
            <a:off x="4511638" y="3538971"/>
            <a:ext cx="573300" cy="1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46" name="Google Shape;1746;p1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51013" y="5884124"/>
            <a:ext cx="4288016" cy="22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7" name="Google Shape;1747;p184"/>
          <p:cNvCxnSpPr>
            <a:stCxn id="1748" idx="2"/>
          </p:cNvCxnSpPr>
          <p:nvPr/>
        </p:nvCxnSpPr>
        <p:spPr>
          <a:xfrm flipH="1">
            <a:off x="8499140" y="5249475"/>
            <a:ext cx="573600" cy="58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8" name="Google Shape;1748;p184"/>
          <p:cNvSpPr/>
          <p:nvPr/>
        </p:nvSpPr>
        <p:spPr>
          <a:xfrm>
            <a:off x="8775440" y="4948875"/>
            <a:ext cx="594600" cy="300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0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50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관리자 로그인/메인페이지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85"/>
          <p:cNvSpPr txBox="1"/>
          <p:nvPr/>
        </p:nvSpPr>
        <p:spPr>
          <a:xfrm>
            <a:off x="1201400" y="57625"/>
            <a:ext cx="100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[회원관리 - 탈퇴회원 리스트, 회원 복구처리] - 김희재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5" name="Google Shape;1755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600" y="580825"/>
            <a:ext cx="11096750" cy="27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625" y="832400"/>
            <a:ext cx="3292350" cy="25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7" name="Google Shape;1757;p185"/>
          <p:cNvCxnSpPr/>
          <p:nvPr/>
        </p:nvCxnSpPr>
        <p:spPr>
          <a:xfrm rot="10800000">
            <a:off x="4932975" y="958050"/>
            <a:ext cx="543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8" name="Google Shape;1758;p185"/>
          <p:cNvCxnSpPr/>
          <p:nvPr/>
        </p:nvCxnSpPr>
        <p:spPr>
          <a:xfrm rot="10800000">
            <a:off x="11818925" y="873775"/>
            <a:ext cx="0" cy="29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9" name="Google Shape;1759;p185"/>
          <p:cNvCxnSpPr/>
          <p:nvPr/>
        </p:nvCxnSpPr>
        <p:spPr>
          <a:xfrm rot="10800000">
            <a:off x="6089275" y="3039925"/>
            <a:ext cx="339600" cy="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0" name="Google Shape;1760;p185"/>
          <p:cNvCxnSpPr/>
          <p:nvPr/>
        </p:nvCxnSpPr>
        <p:spPr>
          <a:xfrm flipH="1">
            <a:off x="9369950" y="2438150"/>
            <a:ext cx="2220000" cy="99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61" name="Google Shape;1761;p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601" y="2940538"/>
            <a:ext cx="5085025" cy="2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8664" y="580825"/>
            <a:ext cx="5009686" cy="2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4397" y="3413625"/>
            <a:ext cx="4359603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1550" y="3249797"/>
            <a:ext cx="3292351" cy="33766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65" name="Google Shape;1765;p185"/>
          <p:cNvCxnSpPr/>
          <p:nvPr/>
        </p:nvCxnSpPr>
        <p:spPr>
          <a:xfrm flipH="1" rot="10800000">
            <a:off x="2469721" y="4878651"/>
            <a:ext cx="2734500" cy="1453500"/>
          </a:xfrm>
          <a:prstGeom prst="straightConnector1">
            <a:avLst/>
          </a:prstGeom>
          <a:noFill/>
          <a:ln cap="flat" cmpd="sng" w="28575">
            <a:solidFill>
              <a:srgbClr val="FF333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6" name="Google Shape;1766;p185"/>
          <p:cNvSpPr/>
          <p:nvPr/>
        </p:nvSpPr>
        <p:spPr>
          <a:xfrm>
            <a:off x="2288287" y="6332162"/>
            <a:ext cx="3624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7" name="Google Shape;1767;p1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90096" y="4193500"/>
            <a:ext cx="4210050" cy="118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68" name="Google Shape;1768;p185"/>
          <p:cNvCxnSpPr/>
          <p:nvPr/>
        </p:nvCxnSpPr>
        <p:spPr>
          <a:xfrm rot="10800000">
            <a:off x="4454000" y="3516233"/>
            <a:ext cx="470400" cy="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69" name="Google Shape;1769;p18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18514" y="5879975"/>
            <a:ext cx="5353223" cy="25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0" name="Google Shape;1770;p185"/>
          <p:cNvCxnSpPr>
            <a:stCxn id="1771" idx="2"/>
          </p:cNvCxnSpPr>
          <p:nvPr/>
        </p:nvCxnSpPr>
        <p:spPr>
          <a:xfrm flipH="1">
            <a:off x="8499140" y="5249475"/>
            <a:ext cx="573600" cy="58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1" name="Google Shape;1771;p185"/>
          <p:cNvSpPr/>
          <p:nvPr/>
        </p:nvSpPr>
        <p:spPr>
          <a:xfrm>
            <a:off x="8775440" y="4948875"/>
            <a:ext cx="594600" cy="300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Google Shape;1776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86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8" name="Google Shape;1778;p186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예약관리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 : 김희재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Google Shape;1784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500" y="647365"/>
            <a:ext cx="11153176" cy="26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187"/>
          <p:cNvSpPr txBox="1"/>
          <p:nvPr/>
        </p:nvSpPr>
        <p:spPr>
          <a:xfrm>
            <a:off x="1010602" y="57625"/>
            <a:ext cx="97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[예약관리 - 승인요청 리스트, 요청 승인처리] - 김희재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6" name="Google Shape;1786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025" y="765054"/>
            <a:ext cx="3621925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9575" y="561515"/>
            <a:ext cx="5356112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2500" y="2701651"/>
            <a:ext cx="5356100" cy="21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0660" y="3046199"/>
            <a:ext cx="4064001" cy="3660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0" name="Google Shape;1790;p1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53974" y="3369451"/>
            <a:ext cx="4183879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1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60510" y="4185814"/>
            <a:ext cx="4229100" cy="138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92" name="Google Shape;1792;p187"/>
          <p:cNvCxnSpPr/>
          <p:nvPr/>
        </p:nvCxnSpPr>
        <p:spPr>
          <a:xfrm flipH="1">
            <a:off x="10130400" y="2447700"/>
            <a:ext cx="1469100" cy="88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3" name="Google Shape;1793;p187"/>
          <p:cNvCxnSpPr>
            <a:endCxn id="1786" idx="3"/>
          </p:cNvCxnSpPr>
          <p:nvPr/>
        </p:nvCxnSpPr>
        <p:spPr>
          <a:xfrm rot="10800000">
            <a:off x="4880950" y="886229"/>
            <a:ext cx="612900" cy="6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4" name="Google Shape;1794;p187"/>
          <p:cNvCxnSpPr/>
          <p:nvPr/>
        </p:nvCxnSpPr>
        <p:spPr>
          <a:xfrm rot="10800000">
            <a:off x="11599500" y="835738"/>
            <a:ext cx="0" cy="29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5" name="Google Shape;1795;p187"/>
          <p:cNvCxnSpPr/>
          <p:nvPr/>
        </p:nvCxnSpPr>
        <p:spPr>
          <a:xfrm rot="10800000">
            <a:off x="5131375" y="3467750"/>
            <a:ext cx="1122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6" name="Google Shape;1796;p187"/>
          <p:cNvCxnSpPr/>
          <p:nvPr/>
        </p:nvCxnSpPr>
        <p:spPr>
          <a:xfrm rot="10800000">
            <a:off x="5847025" y="2991713"/>
            <a:ext cx="580200" cy="11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7" name="Google Shape;1797;p187"/>
          <p:cNvCxnSpPr>
            <a:stCxn id="1798" idx="0"/>
            <a:endCxn id="1791" idx="1"/>
          </p:cNvCxnSpPr>
          <p:nvPr/>
        </p:nvCxnSpPr>
        <p:spPr>
          <a:xfrm flipH="1" rot="10800000">
            <a:off x="2784312" y="4876512"/>
            <a:ext cx="2776200" cy="151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8" name="Google Shape;1798;p187"/>
          <p:cNvSpPr/>
          <p:nvPr/>
        </p:nvSpPr>
        <p:spPr>
          <a:xfrm>
            <a:off x="2603112" y="6389412"/>
            <a:ext cx="3624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9" name="Google Shape;1799;p1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27725" y="6043700"/>
            <a:ext cx="4494658" cy="22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0" name="Google Shape;1800;p187"/>
          <p:cNvCxnSpPr>
            <a:stCxn id="1801" idx="2"/>
          </p:cNvCxnSpPr>
          <p:nvPr/>
        </p:nvCxnSpPr>
        <p:spPr>
          <a:xfrm flipH="1">
            <a:off x="8775785" y="5439620"/>
            <a:ext cx="573600" cy="58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1" name="Google Shape;1801;p187"/>
          <p:cNvSpPr/>
          <p:nvPr/>
        </p:nvSpPr>
        <p:spPr>
          <a:xfrm>
            <a:off x="9052085" y="5139020"/>
            <a:ext cx="594600" cy="300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7" name="Google Shape;1807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" y="685409"/>
            <a:ext cx="11258551" cy="268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188"/>
          <p:cNvSpPr txBox="1"/>
          <p:nvPr/>
        </p:nvSpPr>
        <p:spPr>
          <a:xfrm>
            <a:off x="1010602" y="57625"/>
            <a:ext cx="1012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[예약관리 - 예약완료 리스트, 복구/완료/미완료처리] - 김희재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09" name="Google Shape;1809;p188"/>
          <p:cNvCxnSpPr/>
          <p:nvPr/>
        </p:nvCxnSpPr>
        <p:spPr>
          <a:xfrm flipH="1">
            <a:off x="10130525" y="2457450"/>
            <a:ext cx="1593000" cy="87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0" name="Google Shape;1810;p188"/>
          <p:cNvCxnSpPr/>
          <p:nvPr/>
        </p:nvCxnSpPr>
        <p:spPr>
          <a:xfrm rot="10800000">
            <a:off x="4814825" y="893404"/>
            <a:ext cx="612900" cy="6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1" name="Google Shape;1811;p188"/>
          <p:cNvCxnSpPr/>
          <p:nvPr/>
        </p:nvCxnSpPr>
        <p:spPr>
          <a:xfrm rot="10800000">
            <a:off x="11599500" y="835738"/>
            <a:ext cx="0" cy="29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2" name="Google Shape;1812;p188"/>
          <p:cNvCxnSpPr/>
          <p:nvPr/>
        </p:nvCxnSpPr>
        <p:spPr>
          <a:xfrm rot="10800000">
            <a:off x="5131375" y="3467750"/>
            <a:ext cx="1122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3" name="Google Shape;1813;p188"/>
          <p:cNvCxnSpPr/>
          <p:nvPr/>
        </p:nvCxnSpPr>
        <p:spPr>
          <a:xfrm rot="10800000">
            <a:off x="6180900" y="2982025"/>
            <a:ext cx="276600" cy="16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14" name="Google Shape;1814;p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650" y="3020306"/>
            <a:ext cx="4130726" cy="37717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15" name="Google Shape;1815;p188"/>
          <p:cNvCxnSpPr>
            <a:stCxn id="1816" idx="0"/>
            <a:endCxn id="1817" idx="1"/>
          </p:cNvCxnSpPr>
          <p:nvPr/>
        </p:nvCxnSpPr>
        <p:spPr>
          <a:xfrm flipH="1" rot="10800000">
            <a:off x="2550810" y="4181150"/>
            <a:ext cx="2790300" cy="229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16" name="Google Shape;1816;p188"/>
          <p:cNvSpPr/>
          <p:nvPr/>
        </p:nvSpPr>
        <p:spPr>
          <a:xfrm>
            <a:off x="2135610" y="6475250"/>
            <a:ext cx="8304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8" name="Google Shape;1818;p1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0651" y="756174"/>
            <a:ext cx="3783353" cy="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14822" y="580825"/>
            <a:ext cx="5384600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0649" y="2713625"/>
            <a:ext cx="5462535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53973" y="3361474"/>
            <a:ext cx="4295748" cy="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1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41082" y="3636250"/>
            <a:ext cx="3309275" cy="108980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188"/>
          <p:cNvSpPr/>
          <p:nvPr/>
        </p:nvSpPr>
        <p:spPr>
          <a:xfrm>
            <a:off x="8082487" y="4405059"/>
            <a:ext cx="465300" cy="195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3" name="Google Shape;1823;p1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68244" y="3638560"/>
            <a:ext cx="3309275" cy="10906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24" name="Google Shape;1824;p188"/>
          <p:cNvCxnSpPr>
            <a:stCxn id="1825" idx="2"/>
          </p:cNvCxnSpPr>
          <p:nvPr/>
        </p:nvCxnSpPr>
        <p:spPr>
          <a:xfrm flipH="1">
            <a:off x="9386262" y="4600659"/>
            <a:ext cx="2351700" cy="138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5" name="Google Shape;1825;p188"/>
          <p:cNvSpPr/>
          <p:nvPr/>
        </p:nvSpPr>
        <p:spPr>
          <a:xfrm>
            <a:off x="11505312" y="4405059"/>
            <a:ext cx="465300" cy="195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6" name="Google Shape;1826;p18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41075" y="4845813"/>
            <a:ext cx="3309275" cy="107813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27" name="Google Shape;1827;p188"/>
          <p:cNvCxnSpPr>
            <a:stCxn id="1828" idx="2"/>
          </p:cNvCxnSpPr>
          <p:nvPr/>
        </p:nvCxnSpPr>
        <p:spPr>
          <a:xfrm>
            <a:off x="8315112" y="5802443"/>
            <a:ext cx="1061700" cy="1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8" name="Google Shape;1828;p188"/>
          <p:cNvSpPr/>
          <p:nvPr/>
        </p:nvSpPr>
        <p:spPr>
          <a:xfrm>
            <a:off x="8082462" y="5606843"/>
            <a:ext cx="465300" cy="195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29" name="Google Shape;1829;p188"/>
          <p:cNvCxnSpPr>
            <a:stCxn id="1822" idx="2"/>
            <a:endCxn id="1830" idx="0"/>
          </p:cNvCxnSpPr>
          <p:nvPr/>
        </p:nvCxnSpPr>
        <p:spPr>
          <a:xfrm>
            <a:off x="8315137" y="4600659"/>
            <a:ext cx="1272900" cy="166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30" name="Google Shape;1830;p18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76524" y="6262700"/>
            <a:ext cx="5022892" cy="2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p188"/>
          <p:cNvCxnSpPr>
            <a:stCxn id="1832" idx="0"/>
            <a:endCxn id="1826" idx="1"/>
          </p:cNvCxnSpPr>
          <p:nvPr/>
        </p:nvCxnSpPr>
        <p:spPr>
          <a:xfrm flipH="1" rot="10800000">
            <a:off x="3285451" y="5384750"/>
            <a:ext cx="2055600" cy="109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2" name="Google Shape;1832;p188"/>
          <p:cNvSpPr/>
          <p:nvPr/>
        </p:nvSpPr>
        <p:spPr>
          <a:xfrm>
            <a:off x="3099451" y="6475250"/>
            <a:ext cx="3720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8" name="Google Shape;1838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213" y="670750"/>
            <a:ext cx="11192147" cy="26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89"/>
          <p:cNvSpPr txBox="1"/>
          <p:nvPr/>
        </p:nvSpPr>
        <p:spPr>
          <a:xfrm>
            <a:off x="1010602" y="57625"/>
            <a:ext cx="829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[예약관리 - 예약취소 리스트, 복구처리] - 김희재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40" name="Google Shape;1840;p189"/>
          <p:cNvCxnSpPr/>
          <p:nvPr/>
        </p:nvCxnSpPr>
        <p:spPr>
          <a:xfrm flipH="1">
            <a:off x="10130525" y="2467000"/>
            <a:ext cx="1545300" cy="86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1" name="Google Shape;1841;p189"/>
          <p:cNvCxnSpPr/>
          <p:nvPr/>
        </p:nvCxnSpPr>
        <p:spPr>
          <a:xfrm rot="10800000">
            <a:off x="4880950" y="886229"/>
            <a:ext cx="612900" cy="6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2" name="Google Shape;1842;p189"/>
          <p:cNvCxnSpPr/>
          <p:nvPr/>
        </p:nvCxnSpPr>
        <p:spPr>
          <a:xfrm rot="10800000">
            <a:off x="11599500" y="835738"/>
            <a:ext cx="0" cy="29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3" name="Google Shape;1843;p189"/>
          <p:cNvCxnSpPr/>
          <p:nvPr/>
        </p:nvCxnSpPr>
        <p:spPr>
          <a:xfrm rot="10800000">
            <a:off x="5131375" y="3467750"/>
            <a:ext cx="1122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44" name="Google Shape;1844;p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225" y="2982025"/>
            <a:ext cx="3909726" cy="37745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45" name="Google Shape;1845;p189"/>
          <p:cNvCxnSpPr>
            <a:stCxn id="1846" idx="0"/>
          </p:cNvCxnSpPr>
          <p:nvPr/>
        </p:nvCxnSpPr>
        <p:spPr>
          <a:xfrm flipH="1" rot="10800000">
            <a:off x="2679387" y="4876262"/>
            <a:ext cx="2881200" cy="159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6" name="Google Shape;1846;p189"/>
          <p:cNvSpPr/>
          <p:nvPr/>
        </p:nvSpPr>
        <p:spPr>
          <a:xfrm>
            <a:off x="2498187" y="6475262"/>
            <a:ext cx="362400" cy="2268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7" name="Google Shape;1847;p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0587" y="4238810"/>
            <a:ext cx="3834776" cy="12609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48" name="Google Shape;1848;p189"/>
          <p:cNvCxnSpPr>
            <a:stCxn id="1849" idx="2"/>
          </p:cNvCxnSpPr>
          <p:nvPr/>
        </p:nvCxnSpPr>
        <p:spPr>
          <a:xfrm flipH="1">
            <a:off x="8424870" y="5391940"/>
            <a:ext cx="573600" cy="58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9" name="Google Shape;1849;p189"/>
          <p:cNvSpPr/>
          <p:nvPr/>
        </p:nvSpPr>
        <p:spPr>
          <a:xfrm>
            <a:off x="8701170" y="5091340"/>
            <a:ext cx="594600" cy="300600"/>
          </a:xfrm>
          <a:prstGeom prst="rect">
            <a:avLst/>
          </a:prstGeom>
          <a:noFill/>
          <a:ln cap="flat" cmpd="sng" w="190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0" name="Google Shape;1850;p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665" y="739200"/>
            <a:ext cx="3864800" cy="2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66032" y="571275"/>
            <a:ext cx="5790068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6274" y="2694550"/>
            <a:ext cx="5216060" cy="21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3" name="Google Shape;1853;p189"/>
          <p:cNvCxnSpPr/>
          <p:nvPr/>
        </p:nvCxnSpPr>
        <p:spPr>
          <a:xfrm rot="10800000">
            <a:off x="6180900" y="2982025"/>
            <a:ext cx="276600" cy="16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54" name="Google Shape;1854;p1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53973" y="3362263"/>
            <a:ext cx="4064000" cy="21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65793" y="6042126"/>
            <a:ext cx="4514330" cy="2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91"/>
          <p:cNvSpPr/>
          <p:nvPr/>
        </p:nvSpPr>
        <p:spPr>
          <a:xfrm>
            <a:off x="-33556" y="1027705"/>
            <a:ext cx="12298261" cy="4163112"/>
          </a:xfrm>
          <a:custGeom>
            <a:rect b="b" l="l" r="r" t="t"/>
            <a:pathLst>
              <a:path extrusionOk="0" h="4163112" w="12231149">
                <a:moveTo>
                  <a:pt x="0" y="2462115"/>
                </a:moveTo>
                <a:cubicBezTo>
                  <a:pt x="740328" y="1108691"/>
                  <a:pt x="1480657" y="-244732"/>
                  <a:pt x="2600587" y="37697"/>
                </a:cubicBezTo>
                <a:cubicBezTo>
                  <a:pt x="3720517" y="320126"/>
                  <a:pt x="5114488" y="4030856"/>
                  <a:pt x="6719582" y="4156691"/>
                </a:cubicBezTo>
                <a:cubicBezTo>
                  <a:pt x="8324676" y="4282526"/>
                  <a:pt x="10277912" y="2537616"/>
                  <a:pt x="12231149" y="792706"/>
                </a:cubicBezTo>
              </a:path>
            </a:pathLst>
          </a:custGeom>
          <a:noFill/>
          <a:ln cap="flat" cmpd="sng" w="12700">
            <a:solidFill>
              <a:srgbClr val="D8E2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5" name="Google Shape;1865;p191"/>
          <p:cNvSpPr txBox="1"/>
          <p:nvPr>
            <p:ph idx="1" type="subTitle"/>
          </p:nvPr>
        </p:nvSpPr>
        <p:spPr>
          <a:xfrm>
            <a:off x="1524000" y="305546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200"/>
              <a:buNone/>
            </a:pPr>
            <a:r>
              <a:rPr lang="en-US" sz="3200">
                <a:solidFill>
                  <a:srgbClr val="3A3838"/>
                </a:solidFill>
              </a:rPr>
              <a:t>프로젝트 후기 및 QnA</a:t>
            </a:r>
            <a:endParaRPr sz="3200">
              <a:solidFill>
                <a:srgbClr val="3A3838"/>
              </a:solidFill>
            </a:endParaRPr>
          </a:p>
        </p:txBody>
      </p:sp>
      <p:sp>
        <p:nvSpPr>
          <p:cNvPr id="1866" name="Google Shape;1866;p191"/>
          <p:cNvSpPr/>
          <p:nvPr/>
        </p:nvSpPr>
        <p:spPr>
          <a:xfrm>
            <a:off x="0" y="1027705"/>
            <a:ext cx="12264705" cy="3683520"/>
          </a:xfrm>
          <a:custGeom>
            <a:rect b="b" l="l" r="r" t="t"/>
            <a:pathLst>
              <a:path extrusionOk="0" h="3683520" w="12264705">
                <a:moveTo>
                  <a:pt x="0" y="3683520"/>
                </a:moveTo>
                <a:cubicBezTo>
                  <a:pt x="525710" y="1869400"/>
                  <a:pt x="1051420" y="55281"/>
                  <a:pt x="1828800" y="753"/>
                </a:cubicBezTo>
                <a:cubicBezTo>
                  <a:pt x="2606180" y="-53776"/>
                  <a:pt x="3593285" y="2868389"/>
                  <a:pt x="4664279" y="3356349"/>
                </a:cubicBezTo>
                <a:cubicBezTo>
                  <a:pt x="5735273" y="3844309"/>
                  <a:pt x="6988029" y="3367535"/>
                  <a:pt x="8254767" y="2928511"/>
                </a:cubicBezTo>
                <a:cubicBezTo>
                  <a:pt x="9521505" y="2489487"/>
                  <a:pt x="12264705" y="722206"/>
                  <a:pt x="12264705" y="722206"/>
                </a:cubicBezTo>
                <a:lnTo>
                  <a:pt x="12264705" y="722206"/>
                </a:lnTo>
              </a:path>
            </a:pathLst>
          </a:custGeom>
          <a:noFill/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클립아트, 그림, 머그잔, 커피잔이(가) 표시된 사진&#10;&#10;자동 생성된 설명" id="1871" name="Google Shape;1871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5439" y="1264456"/>
            <a:ext cx="2261121" cy="26451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2" name="Google Shape;1872;p192"/>
          <p:cNvCxnSpPr/>
          <p:nvPr/>
        </p:nvCxnSpPr>
        <p:spPr>
          <a:xfrm flipH="1" rot="10800000">
            <a:off x="0" y="5472003"/>
            <a:ext cx="12192000" cy="1385997"/>
          </a:xfrm>
          <a:prstGeom prst="straightConnector1">
            <a:avLst/>
          </a:prstGeom>
          <a:noFill/>
          <a:ln cap="flat" cmpd="sng" w="9525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3" name="Google Shape;1873;p192"/>
          <p:cNvSpPr txBox="1"/>
          <p:nvPr/>
        </p:nvSpPr>
        <p:spPr>
          <a:xfrm>
            <a:off x="5058348" y="4034672"/>
            <a:ext cx="35580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 ☺</a:t>
            </a:r>
            <a:endParaRPr b="0" i="0" sz="24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4" name="Google Shape;1874;p192"/>
          <p:cNvCxnSpPr/>
          <p:nvPr/>
        </p:nvCxnSpPr>
        <p:spPr>
          <a:xfrm flipH="1" rot="10800000">
            <a:off x="0" y="4034672"/>
            <a:ext cx="12192000" cy="2823328"/>
          </a:xfrm>
          <a:prstGeom prst="straightConnector1">
            <a:avLst/>
          </a:prstGeom>
          <a:noFill/>
          <a:ln cap="flat" cmpd="sng" w="9525">
            <a:solidFill>
              <a:srgbClr val="CCEC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/>
        </p:nvSpPr>
        <p:spPr>
          <a:xfrm>
            <a:off x="1234440" y="12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51"/>
          <p:cNvSpPr txBox="1"/>
          <p:nvPr/>
        </p:nvSpPr>
        <p:spPr>
          <a:xfrm>
            <a:off x="1097280" y="548640"/>
            <a:ext cx="7643100" cy="5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관리자 로그인, 관리자 메인페이지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1.1 관리자 로그인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초기 아이디, 비밀번호 제공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초기 ID : admin / 초기 PW : 1234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아이디, 비밀번호가 일치하지 않을 경우 알림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 관리자 로그아웃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상단 우측 버튼으로 로그아웃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로그아웃 후 관리자 로그인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/>
        </p:nvSpPr>
        <p:spPr>
          <a:xfrm>
            <a:off x="1234440" y="12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52"/>
          <p:cNvSpPr txBox="1"/>
          <p:nvPr/>
        </p:nvSpPr>
        <p:spPr>
          <a:xfrm>
            <a:off x="1097280" y="548640"/>
            <a:ext cx="10743300" cy="5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관리자 로그인, 관리자 메인페이지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1.3 관리자 메인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신규 예약, 신규 문의, 신규 리뷰, 통계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헤더 : 로고, 상품관리, 회원정보관리, 예약정보관리, 게시판관리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로고 : 클릭 시 관리자 메인페이지로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상품관리 : 클릭 시 상품관리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회원정보관리, 예약정보관리, 게시판관리 : 마우스 올려두면 드롭다운 메뉴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 	  메뉴 클릭 시 해당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(예: 회원정보관리 클릭 → 회원리스트)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메인 : 신규 예약현황 5개, 신규 문의 5개, 신규 리뷰 5개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신규 예약현황 : 승인요청 리스트의 목록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신규 문의 : 글 제목 클릭 시 해당 문의 상세페이지로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- 신규 리뷰 : 글 내용 클릭 시 해당 리뷰 상세페이지로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리뷰 내용 일정 길이 넘어가면 …으로 표시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통계 : 누적 상품판매비율, 누적 예약취소율, 월 별 매출액 통계 확인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3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53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상품관리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54"/>
          <p:cNvSpPr txBox="1"/>
          <p:nvPr/>
        </p:nvSpPr>
        <p:spPr>
          <a:xfrm>
            <a:off x="1098498" y="549830"/>
            <a:ext cx="96222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상품관리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한 페이지에 상품리스트, 옵션리스트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상품리스트 : 상품번호, 상품명, 상품가격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옵션리스트 : 옵션명, 옵션가격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  리스트에서 변경 버튼 클릭 시 상세페이지로 이동 (수정, 삭제, 취소)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상세페이지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등록된 이미지 있으면 미리보기 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상품 등록 : 상품번호, 상품명, 상품가격, 이미지 2개 (상세설명, 버튼) 등록 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상품번호 : 2자리 숫자만 입력 가능, 미입력시 등록 불가능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상품명 : 미입력시 등록 불가능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상품가격 : 숫자만 입력 가능, 미입력시 등록 불가능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이미지 : 첨부파일 업로드 가능, 첨부를 하지 않아도 등록 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등록 버튼 클릭 시 완료 메시지 출력 후 상품관리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옵션 등록 : 옵션명, 옵션가격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옵션명 : 미입력시 등록 불가능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2. 옵션가격 : 숫자만 입력 가능, 미입력시 등록 불가능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등록 버튼 클릭 시 완료 메시지 출력 후 상품관리 페이지로 이동</a:t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/>
          <p:nvPr/>
        </p:nvSpPr>
        <p:spPr>
          <a:xfrm>
            <a:off x="-33556" y="1027705"/>
            <a:ext cx="12231149" cy="4163112"/>
          </a:xfrm>
          <a:custGeom>
            <a:rect b="b" l="l" r="r" t="t"/>
            <a:pathLst>
              <a:path extrusionOk="0" h="4163112" w="12231149">
                <a:moveTo>
                  <a:pt x="0" y="2462115"/>
                </a:moveTo>
                <a:cubicBezTo>
                  <a:pt x="740328" y="1108691"/>
                  <a:pt x="1480657" y="-244732"/>
                  <a:pt x="2600587" y="37697"/>
                </a:cubicBezTo>
                <a:cubicBezTo>
                  <a:pt x="3720517" y="320126"/>
                  <a:pt x="5114488" y="4030856"/>
                  <a:pt x="6719582" y="4156691"/>
                </a:cubicBezTo>
                <a:cubicBezTo>
                  <a:pt x="8324676" y="4282526"/>
                  <a:pt x="10277912" y="2537616"/>
                  <a:pt x="12231149" y="792706"/>
                </a:cubicBezTo>
              </a:path>
            </a:pathLst>
          </a:custGeom>
          <a:noFill/>
          <a:ln cap="flat" cmpd="sng" w="12700">
            <a:solidFill>
              <a:srgbClr val="D8E2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-25167" y="880091"/>
            <a:ext cx="12264705" cy="3683520"/>
          </a:xfrm>
          <a:custGeom>
            <a:rect b="b" l="l" r="r" t="t"/>
            <a:pathLst>
              <a:path extrusionOk="0" h="3683520" w="12264705">
                <a:moveTo>
                  <a:pt x="0" y="3683520"/>
                </a:moveTo>
                <a:cubicBezTo>
                  <a:pt x="525710" y="1869400"/>
                  <a:pt x="1051420" y="55281"/>
                  <a:pt x="1828800" y="753"/>
                </a:cubicBezTo>
                <a:cubicBezTo>
                  <a:pt x="2606180" y="-53776"/>
                  <a:pt x="3593285" y="2868389"/>
                  <a:pt x="4664279" y="3356349"/>
                </a:cubicBezTo>
                <a:cubicBezTo>
                  <a:pt x="5735273" y="3844309"/>
                  <a:pt x="6988029" y="3367535"/>
                  <a:pt x="8254767" y="2928511"/>
                </a:cubicBezTo>
                <a:cubicBezTo>
                  <a:pt x="9521505" y="2489487"/>
                  <a:pt x="12264705" y="722206"/>
                  <a:pt x="12264705" y="722206"/>
                </a:cubicBezTo>
                <a:lnTo>
                  <a:pt x="12264705" y="722206"/>
                </a:lnTo>
              </a:path>
            </a:pathLst>
          </a:custGeom>
          <a:noFill/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37"/>
          <p:cNvSpPr txBox="1"/>
          <p:nvPr/>
        </p:nvSpPr>
        <p:spPr>
          <a:xfrm>
            <a:off x="1593908" y="2910980"/>
            <a:ext cx="3464653" cy="707886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D0CECE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i="0" sz="4000" u="none" cap="none" strike="noStrike">
              <a:solidFill>
                <a:srgbClr val="2E75B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37"/>
          <p:cNvCxnSpPr/>
          <p:nvPr/>
        </p:nvCxnSpPr>
        <p:spPr>
          <a:xfrm>
            <a:off x="5058561" y="578840"/>
            <a:ext cx="0" cy="5670958"/>
          </a:xfrm>
          <a:prstGeom prst="straightConnector1">
            <a:avLst/>
          </a:prstGeom>
          <a:noFill/>
          <a:ln cap="flat" cmpd="sng" w="12700">
            <a:solidFill>
              <a:srgbClr val="757070">
                <a:alpha val="6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37"/>
          <p:cNvSpPr txBox="1"/>
          <p:nvPr/>
        </p:nvSpPr>
        <p:spPr>
          <a:xfrm>
            <a:off x="5914238" y="1305341"/>
            <a:ext cx="5905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 및 요구사항</a:t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Use-Case Diagram</a:t>
            </a:r>
            <a:endParaRPr b="0" i="0" sz="1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UI  및 기능</a:t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후기 및 QnA</a:t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5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55"/>
          <p:cNvSpPr txBox="1"/>
          <p:nvPr/>
        </p:nvSpPr>
        <p:spPr>
          <a:xfrm>
            <a:off x="1098498" y="549830"/>
            <a:ext cx="101991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상품 수정, 삭제 : 예약이 잡힌 상품 수정 및 삭제 불가능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상세페이지에서 수정 버튼 클릭 시 청소 상품 수정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상품번호, 상품명, 가격, 이미지, 썸네일 수정 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수정 후 하단 수정 버튼 클릭 시 수정완료 메시지 출력 후 상품관리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2. 상세페이지에서 삭제 버튼 클릭 시 확인 창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확인 창 : 확인 클릭 시 완료 메시지 출력 후 상품 삭제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3. 상세페이지에서 취소 버튼 클릭 시 상품관리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옵션 수정, 삭제 : 예약이 잡힌 옵션 수정 및 삭제 불가능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1. 옵션명, 옵션가격 수정 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수정 후 하단 수정 버튼 클릭 시 수정완료 메시지 출력 후 상품관리 페이지로 이동</a:t>
            </a:r>
            <a:endParaRPr b="0" i="0" sz="2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6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회원 정보 관리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57"/>
          <p:cNvSpPr txBox="1"/>
          <p:nvPr/>
        </p:nvSpPr>
        <p:spPr>
          <a:xfrm>
            <a:off x="1097280" y="549830"/>
            <a:ext cx="101085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회원 정보 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회원 리스트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회원구분 = ‘유지’인 리스트만 회원번호 오름차순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회원번호, 아이디, 이름, 전화번호, 이메일, 이메일인증여부, 가입일자, 회원구분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회원 검색 기능 : 회원번호, 아이디, 이름으로 검색 (영어 대소문자 구분없이 가능)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탈퇴 버튼 클릭 시 회원 탈퇴처리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회원 탈퇴처리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회원 상세정보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탈퇴 클릭 : 회원구분 ‘유지’ → ‘탈퇴’로 변경, 탈퇴일 생성 (리스트에서 사라짐)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이후 회원 리스트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목록 클릭 : 변경 없음. 회원 리스트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8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58"/>
          <p:cNvSpPr txBox="1"/>
          <p:nvPr/>
        </p:nvSpPr>
        <p:spPr>
          <a:xfrm>
            <a:off x="1097280" y="549830"/>
            <a:ext cx="102894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회원 정보 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3-3. 탈퇴회원 리스트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회원구분 = ‘탈퇴’인 리스트만 탈퇴일자 내림차순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회원번호, 아이디, 이름, 전화번호, 이메일, 이메일인증여부, 가입일자, 회원구분,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탈퇴일자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리스트는 10개까지 출력. 넘어가면 페이징처리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탈퇴회원 검색 기능 : 회원번호, 아이디, 이름으로 검색 (영어 대소문자 구분없이 가능)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복구 버튼 클릭 시 회원 복구처리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3-4. 회원 복구처리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탈퇴회원 상세정보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복구 클릭 : 회원구분 ‘탈퇴’ → ‘유지’로 변경, 탈퇴일 제거 (리스트에서 사라짐)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이후 탈퇴회원 리스트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목록 클릭 : 변경 없음. 탈퇴회원 리스트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9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59"/>
          <p:cNvSpPr txBox="1"/>
          <p:nvPr/>
        </p:nvSpPr>
        <p:spPr>
          <a:xfrm>
            <a:off x="0" y="2536200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60"/>
          <p:cNvSpPr txBox="1"/>
          <p:nvPr/>
        </p:nvSpPr>
        <p:spPr>
          <a:xfrm>
            <a:off x="1097280" y="549830"/>
            <a:ext cx="106614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승인요청 리스트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예약현황 = 예약대기인 리스트만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예약번호, 회원번호, 아이디, 이름, 상품번호, 예약주소, 총금액, 예약일자, 청소일자,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예약현황, 요청상태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요청 검색 기능 : 예약번호, 회원번호, 아이디, 이름으로 검색 (영어 대소문자 구분없이 가능)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승인 버튼 클릭 시 예약 상세정보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승인요청 리스트 → 예약 상세정보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예약 상세정보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승인 클릭 : 해당 요청에 맞게 승인처리 후 리스트에서 사라짐.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예약요청 : 예약현황 = 예약대기 → 예약완료로 변경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	     요청상태 = 예약요청 → 예약완료로 변경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취소요청 : 예약현황 = 예약대기 →취소완료로 변경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요청상태 = 취소요청 → 취소완료로 변경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승인 시간으로 취소일자 생성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목록 클릭 : 승인요청 리스트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61"/>
          <p:cNvSpPr txBox="1"/>
          <p:nvPr/>
        </p:nvSpPr>
        <p:spPr>
          <a:xfrm>
            <a:off x="1097280" y="549830"/>
            <a:ext cx="108021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4-3. 예약완료 리스트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예약현황 = 예약완료인 리스트만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예약번호, 회원번호, 아이디, 이름, 상품번호, 예약주소, 총금액, 예약일자, 청소일자, 예약현황,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요청상태,  청소완료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예약 검색 기능 : 예약번호, 회원번호, 아이디, 이름으로 검색 (영어 대소문자 구분없이 가능)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카테고리 미지정 시 모든 카테고리로 검색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수정 버튼 클릭 시 예약 상세정보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4-4. 예약완료 리스트 → 예약 상세정보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예약 상세정보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완료여부수정 클릭 : 청소완료 = N → Y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복구 클릭 : 예약현황 = 예약완료 -&gt; 예약대기로 변경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요청상태 = 예약완료 -&gt; 예약요청으로 변경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리스트에서 사라짐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목록 클릭 : 예약완료 리스트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62"/>
          <p:cNvSpPr txBox="1"/>
          <p:nvPr/>
        </p:nvSpPr>
        <p:spPr>
          <a:xfrm>
            <a:off x="1097280" y="549830"/>
            <a:ext cx="108219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전체 예약 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4-5. 예약 취소 리스트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예약현황 = 예약취소인 리스트만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예약번호, 회원번호, 아이디, 이름, 상품번호, 예약주소, 총금액, 예약일자, 청소일자, 취소일자,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예약현황, 요청상태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취소예약 검색 기능 : 예약번호, 회원번호, 아이디, 이름으로 검색 (영어 대소문자 구분없이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가능) / 카테고리 미지정 시 모든 카테고리로 검색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수정 버튼 클릭 시 예약 상세정보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4-6. 예약취소 리스트 → 예약 상세정보 페이지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선택 예약 상세정보 출력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복구 클릭 : 예약현황 = 취소완료 -&gt; 예약대기로 변경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요청상태 = 취소완료 -&gt; 취소요청으로 변경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리스트에서 사라짐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목록 클릭 : 예약취소 리스트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3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63"/>
          <p:cNvSpPr txBox="1"/>
          <p:nvPr/>
        </p:nvSpPr>
        <p:spPr>
          <a:xfrm>
            <a:off x="0" y="2536200"/>
            <a:ext cx="12192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4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64"/>
          <p:cNvSpPr txBox="1"/>
          <p:nvPr/>
        </p:nvSpPr>
        <p:spPr>
          <a:xfrm>
            <a:off x="1097280" y="548640"/>
            <a:ext cx="78822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5-1. 공지사항 게시판 페이지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게시글번호, 글 제목, 작성일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공지사항 검색기능 : 글 제목으로 검색 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버튼 클릭 시 공지사항 등록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 클릭 시 공지사항 상세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5-2. 공지사항 등록 페이지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제목, 글 내용 작성가능 미입력시 등록 불가능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클릭 : 작성 내용 저장 후 공지사항 리스트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리스트로 돌아가기 클릭 : 공지사항 리스트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/>
          <p:nvPr/>
        </p:nvSpPr>
        <p:spPr>
          <a:xfrm>
            <a:off x="1480008" y="867266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[개발목적]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38"/>
          <p:cNvSpPr txBox="1"/>
          <p:nvPr/>
        </p:nvSpPr>
        <p:spPr>
          <a:xfrm>
            <a:off x="1052660" y="2711768"/>
            <a:ext cx="11139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바쁜 일상 속에서  점점 소홀히 하게 되는 청소와 정리정돈..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18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엄마의 마음으로 안보이는 곳까지 구석구석 청소해주는  </a:t>
            </a:r>
            <a:endParaRPr b="0" i="0" sz="18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청소대행 전문업체 </a:t>
            </a: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거리, 도로, 밤, 인프라이(가) 표시된 사진&#10;&#10;자동 생성된 설명" id="171" name="Google Shape;17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012581" y="-2779059"/>
            <a:ext cx="17204581" cy="963705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8"/>
          <p:cNvSpPr/>
          <p:nvPr/>
        </p:nvSpPr>
        <p:spPr>
          <a:xfrm>
            <a:off x="697950" y="867275"/>
            <a:ext cx="10796100" cy="4455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38"/>
          <p:cNvSpPr txBox="1"/>
          <p:nvPr/>
        </p:nvSpPr>
        <p:spPr>
          <a:xfrm>
            <a:off x="697950" y="1535700"/>
            <a:ext cx="10796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</a:t>
            </a:r>
            <a:endParaRPr b="0" i="0" sz="3600" u="none" cap="none" strike="noStrike">
              <a:solidFill>
                <a:srgbClr val="FFD9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청소 대행 업체와 고객 간의 소통과 연결을 강화하여</a:t>
            </a:r>
            <a:endParaRPr b="0" i="0" sz="2400" u="none" cap="none" strike="noStrike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신속한 예약 확인 및 변경, 서비스 문의, 서비스 평가 등의 기능을 통해</a:t>
            </a:r>
            <a:endParaRPr b="0" i="0" sz="2400" u="none" cap="none" strike="noStrike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고객들이 언제든지 원하는 서비스를 간편하게 이용할 수 있도록 하고,</a:t>
            </a:r>
            <a:endParaRPr b="0" i="0" sz="2400" u="none" cap="none" strike="noStrike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업체 관리자들은 관리자 페이지를 통해 고객과 예약 및 일정을 체계적으로 관리하고 고객들의 요구사항에 신속하게 대응할 수 있는 환경을 구축하고자 만든 청소 대행 예약사이트입니다.</a:t>
            </a:r>
            <a:endParaRPr b="0" i="0" sz="2400" u="none" cap="none" strike="noStrike">
              <a:solidFill>
                <a:schemeClr val="l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5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1097280" y="548640"/>
            <a:ext cx="97173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5-3. 공지사항 상세 페이지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수정 클릭 : 공지사항 수정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리스트로 돌아가기 클릭 : 공지사항 리스트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5-4. 공지사항 수정 페이지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제목, 글 내용 수정 가능 (게시글번호 수정 불가)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편집 클릭 : 해당 게시글 수정 내용 저장 후 공지사항 게시판으로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- 삭제 클릭 : 해당 게시글 삭제 후 공지사항 게시판으로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6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66"/>
          <p:cNvSpPr txBox="1"/>
          <p:nvPr/>
        </p:nvSpPr>
        <p:spPr>
          <a:xfrm>
            <a:off x="1097280" y="548640"/>
            <a:ext cx="78822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5-5. 문의게시판 페이지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게시글번호, 제목, 작성자, 등록 날짜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문의 검색기능 : 게시글 번호, 글 제목, 작성자로 검색 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제목 클릭 시 문의 글 상세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5-6. 문의 글 상세 페이지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목록 클릭 : 문의게시판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답글 클릭 : 답글 등록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67"/>
          <p:cNvSpPr txBox="1"/>
          <p:nvPr/>
        </p:nvSpPr>
        <p:spPr>
          <a:xfrm>
            <a:off x="1097280" y="548640"/>
            <a:ext cx="102978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5-7. 문의 답글 등록 페이지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제목, 작성자, 내용, 등록 날짜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제목 : 기본 제목 = RE:선택한 문의 글 제목 (변경가능)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내용 : 기본 내용 = 선택한 문의 글 내용 (변경가능)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날짜 : 현재 날짜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버튼 : 클릭 시 답글이 등록되어 선택했던 문의 글의 아래에 보여진다.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(답글이 여러 개 일 경우 가장 마지막에 쓴 답글이 답글 중 제일 밑으로 내려감.)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취소 버튼 : 답글 등록 X, 문의게시판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68"/>
          <p:cNvSpPr txBox="1"/>
          <p:nvPr/>
        </p:nvSpPr>
        <p:spPr>
          <a:xfrm>
            <a:off x="1097280" y="548640"/>
            <a:ext cx="78822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게시판 관리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5-8. 리뷰게시판 페이지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게시글번호, 평점, 내용, 작성일자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리뷰 내용 15자 이상 넘어가면 …으로 표시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리스트는 10개까지 출력. 넘어가면 페이징처리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리뷰 검색기능 : 글 내용으로 검색 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내용 클릭 시 리뷰게시판 상세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5-9. 리뷰게시판 상세 페이지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리스트로 돌아가기 클릭 : 리뷰게시판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삭제 클릭 : 해당 리뷰 삭제 후 리뷰게시판 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9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69"/>
          <p:cNvSpPr txBox="1"/>
          <p:nvPr/>
        </p:nvSpPr>
        <p:spPr>
          <a:xfrm>
            <a:off x="0" y="2536200"/>
            <a:ext cx="12192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요구사항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통계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0"/>
          <p:cNvSpPr txBox="1"/>
          <p:nvPr/>
        </p:nvSpPr>
        <p:spPr>
          <a:xfrm>
            <a:off x="1238050" y="7"/>
            <a:ext cx="304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70"/>
          <p:cNvSpPr txBox="1"/>
          <p:nvPr/>
        </p:nvSpPr>
        <p:spPr>
          <a:xfrm>
            <a:off x="1097280" y="548640"/>
            <a:ext cx="10821900" cy="5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통계 출력</a:t>
            </a:r>
            <a:r>
              <a:rPr b="0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누적 상품판매비율, 누적 예약 취소율, 월 별 매출액</a:t>
            </a:r>
            <a:endParaRPr b="0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6-1. 누적 상품판매비율 통계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현재 까지의 전체 상품 판매량에 대한 각 상품들의 비율 (완료건만)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6-2. 누적 예약취소율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현재 까지의 전체 예약에서 취소된 예약(취소완료, 취소요청)의 비율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algun Gothic"/>
              <a:buNone/>
            </a:pPr>
            <a:r>
              <a:rPr b="0" i="1" lang="en-US" sz="16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전체 예약은 예약 완료, 취소건과 완료 예정인 예약 대기건도 포함한다.</a:t>
            </a:r>
            <a:endParaRPr b="0" i="1" sz="16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6-3. 월 별 매출액 통계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상품판매액, 옵션판매액, 총 판매액, 총 예약수로 각각 표시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1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71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 및 일정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2"/>
          <p:cNvSpPr txBox="1"/>
          <p:nvPr/>
        </p:nvSpPr>
        <p:spPr>
          <a:xfrm>
            <a:off x="1414020" y="-4"/>
            <a:ext cx="1877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[공통일정]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318" y="2178563"/>
            <a:ext cx="11153652" cy="2500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3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이강현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3" name="Google Shape;42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950" y="1960600"/>
            <a:ext cx="11163851" cy="27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4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 휘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800" y="2150100"/>
            <a:ext cx="11079102" cy="17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9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39"/>
          <p:cNvSpPr txBox="1"/>
          <p:nvPr/>
        </p:nvSpPr>
        <p:spPr>
          <a:xfrm>
            <a:off x="2790334" y="2940443"/>
            <a:ext cx="700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요구사항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비회원 요구사항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5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공윤정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5" name="Google Shape;43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150" y="2177950"/>
            <a:ext cx="10828500" cy="24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6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김태현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1" name="Google Shape;44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75" y="1620500"/>
            <a:ext cx="11094574" cy="1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7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이찬규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7" name="Google Shape;44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525" y="2633850"/>
            <a:ext cx="11276474" cy="14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8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신상훈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3" name="Google Shape;45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214500"/>
            <a:ext cx="10079576" cy="16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9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김희재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9" name="Google Shape;45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406" y="764100"/>
            <a:ext cx="10309100" cy="600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0"/>
          <p:cNvSpPr txBox="1"/>
          <p:nvPr/>
        </p:nvSpPr>
        <p:spPr>
          <a:xfrm>
            <a:off x="1383501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박기범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5" name="Google Shape;46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625" y="1321275"/>
            <a:ext cx="11060524" cy="3239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1"/>
          <p:cNvSpPr txBox="1"/>
          <p:nvPr/>
        </p:nvSpPr>
        <p:spPr>
          <a:xfrm>
            <a:off x="1414026" y="0"/>
            <a:ext cx="243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[개인별일정]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양현준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1" name="Google Shape;47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100" y="1781175"/>
            <a:ext cx="101631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2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82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3"/>
          <p:cNvSpPr txBox="1"/>
          <p:nvPr/>
        </p:nvSpPr>
        <p:spPr>
          <a:xfrm>
            <a:off x="1414020" y="367646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[개발환경]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83"/>
          <p:cNvSpPr/>
          <p:nvPr/>
        </p:nvSpPr>
        <p:spPr>
          <a:xfrm>
            <a:off x="1414025" y="1177024"/>
            <a:ext cx="9625200" cy="4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OS : WINDOW 10 home,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 11 home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서버 : Oracle 18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JDK 버전 : jdk-1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.0.2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 : apache-tomcat-9.0.44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framework-version :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2.5.0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 표준 준수 : HTML5, CSS3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언어 : JAVA, HTML5, CSS3, JQuery, JSP, JavaScript, XML, Ajax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데이터베이스 모델링 툴 : ERWin 7.3.0.1666, StarUML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문서화 : Google Docs(Doc, Spreadsheet, Presentation)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형상관리 : Google Drive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Git hub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개발Tool : 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Tool Suite 4.18.1.RELEASE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SQL Developer 20.4.0.379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4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84"/>
          <p:cNvSpPr txBox="1"/>
          <p:nvPr/>
        </p:nvSpPr>
        <p:spPr>
          <a:xfrm>
            <a:off x="2498103" y="2940443"/>
            <a:ext cx="745660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Use-case Diagram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6" name="Google Shape;186;p40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187" name="Google Shape;187;p40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40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메인페이지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상단메뉴 : 회사소개, 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상품가격&amp;예약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마이페이지, 고객센터, 로그인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콘텐츠영역 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상품예약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하단메뉴 : 회사정보(회사정보, 이용약관, 개인정보취급방침)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회사소개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회사의 철학, 인사말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 등록일 기준 리스트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읽기만 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5"/>
          <p:cNvSpPr txBox="1"/>
          <p:nvPr/>
        </p:nvSpPr>
        <p:spPr>
          <a:xfrm>
            <a:off x="1223897" y="198519"/>
            <a:ext cx="45608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Use-case Diagram]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그림, 도표, 스케치이(가) 표시된 사진&#10;&#10;자동 생성된 설명" id="497" name="Google Shape;49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156" y="1035908"/>
            <a:ext cx="7876284" cy="534925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6"/>
          <p:cNvSpPr txBox="1"/>
          <p:nvPr/>
        </p:nvSpPr>
        <p:spPr>
          <a:xfrm>
            <a:off x="1160523" y="195630"/>
            <a:ext cx="45608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Use-case Diagram]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3" name="Google Shape;50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100" y="740375"/>
            <a:ext cx="7449900" cy="60246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7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87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 구조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8"/>
          <p:cNvSpPr txBox="1"/>
          <p:nvPr/>
        </p:nvSpPr>
        <p:spPr>
          <a:xfrm>
            <a:off x="1393245" y="-4"/>
            <a:ext cx="2363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[개체 관계도]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6" name="Google Shape;51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250" y="680276"/>
            <a:ext cx="10541900" cy="57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9"/>
          <p:cNvSpPr txBox="1"/>
          <p:nvPr/>
        </p:nvSpPr>
        <p:spPr>
          <a:xfrm>
            <a:off x="1414020" y="193910"/>
            <a:ext cx="268374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[논리적 모델링]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2" name="Google Shape;52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550" y="933223"/>
            <a:ext cx="9742903" cy="528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0"/>
          <p:cNvSpPr txBox="1"/>
          <p:nvPr/>
        </p:nvSpPr>
        <p:spPr>
          <a:xfrm>
            <a:off x="1414020" y="212198"/>
            <a:ext cx="268374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[물리적 모델링]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8" name="Google Shape;52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505" y="892520"/>
            <a:ext cx="9679026" cy="53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91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91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구조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2"/>
          <p:cNvSpPr/>
          <p:nvPr/>
        </p:nvSpPr>
        <p:spPr>
          <a:xfrm>
            <a:off x="1189252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92"/>
          <p:cNvSpPr/>
          <p:nvPr/>
        </p:nvSpPr>
        <p:spPr>
          <a:xfrm>
            <a:off x="2707568" y="1962964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소개 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92"/>
          <p:cNvSpPr/>
          <p:nvPr/>
        </p:nvSpPr>
        <p:spPr>
          <a:xfrm>
            <a:off x="2707568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소개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92"/>
          <p:cNvSpPr/>
          <p:nvPr/>
        </p:nvSpPr>
        <p:spPr>
          <a:xfrm>
            <a:off x="4225884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상품&amp;가격</a:t>
            </a:r>
            <a:endParaRPr b="1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92"/>
          <p:cNvSpPr/>
          <p:nvPr/>
        </p:nvSpPr>
        <p:spPr>
          <a:xfrm>
            <a:off x="5744200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하기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92"/>
          <p:cNvSpPr/>
          <p:nvPr/>
        </p:nvSpPr>
        <p:spPr>
          <a:xfrm>
            <a:off x="7258000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센터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92"/>
          <p:cNvSpPr/>
          <p:nvPr/>
        </p:nvSpPr>
        <p:spPr>
          <a:xfrm>
            <a:off x="8771800" y="1146912"/>
            <a:ext cx="1318136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Malgun Gothic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로그인(</a:t>
            </a:r>
            <a:r>
              <a:rPr b="1" i="0" lang="en-US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b="1" i="0" lang="en-US" sz="10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05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92"/>
          <p:cNvSpPr/>
          <p:nvPr/>
        </p:nvSpPr>
        <p:spPr>
          <a:xfrm>
            <a:off x="2707568" y="2779016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 사항 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92"/>
          <p:cNvSpPr/>
          <p:nvPr/>
        </p:nvSpPr>
        <p:spPr>
          <a:xfrm>
            <a:off x="4225884" y="1971597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정보 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92"/>
          <p:cNvSpPr/>
          <p:nvPr/>
        </p:nvSpPr>
        <p:spPr>
          <a:xfrm>
            <a:off x="5744200" y="1971598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선택 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92"/>
          <p:cNvSpPr/>
          <p:nvPr/>
        </p:nvSpPr>
        <p:spPr>
          <a:xfrm>
            <a:off x="4225884" y="2779017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 정보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92"/>
          <p:cNvSpPr/>
          <p:nvPr/>
        </p:nvSpPr>
        <p:spPr>
          <a:xfrm>
            <a:off x="5744200" y="2779018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선택 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92"/>
          <p:cNvSpPr/>
          <p:nvPr/>
        </p:nvSpPr>
        <p:spPr>
          <a:xfrm>
            <a:off x="5744200" y="3541215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입력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92"/>
          <p:cNvSpPr/>
          <p:nvPr/>
        </p:nvSpPr>
        <p:spPr>
          <a:xfrm>
            <a:off x="7258000" y="1973351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게시판</a:t>
            </a:r>
            <a:endParaRPr b="0" i="0" sz="105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92"/>
          <p:cNvSpPr/>
          <p:nvPr/>
        </p:nvSpPr>
        <p:spPr>
          <a:xfrm>
            <a:off x="5744200" y="4275942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 지정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92"/>
          <p:cNvSpPr/>
          <p:nvPr/>
        </p:nvSpPr>
        <p:spPr>
          <a:xfrm>
            <a:off x="8809815" y="2824757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92"/>
          <p:cNvSpPr/>
          <p:nvPr/>
        </p:nvSpPr>
        <p:spPr>
          <a:xfrm>
            <a:off x="7258000" y="2799790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게시판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92"/>
          <p:cNvSpPr/>
          <p:nvPr/>
        </p:nvSpPr>
        <p:spPr>
          <a:xfrm>
            <a:off x="5744200" y="5018850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하기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92"/>
          <p:cNvSpPr/>
          <p:nvPr/>
        </p:nvSpPr>
        <p:spPr>
          <a:xfrm>
            <a:off x="8771800" y="2001978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92"/>
          <p:cNvSpPr/>
          <p:nvPr/>
        </p:nvSpPr>
        <p:spPr>
          <a:xfrm>
            <a:off x="10285600" y="4275943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 아웃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92"/>
          <p:cNvSpPr/>
          <p:nvPr/>
        </p:nvSpPr>
        <p:spPr>
          <a:xfrm>
            <a:off x="8771800" y="5018850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약관 동의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92"/>
          <p:cNvSpPr/>
          <p:nvPr/>
        </p:nvSpPr>
        <p:spPr>
          <a:xfrm>
            <a:off x="8771800" y="4275943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92"/>
          <p:cNvSpPr/>
          <p:nvPr/>
        </p:nvSpPr>
        <p:spPr>
          <a:xfrm>
            <a:off x="8771800" y="3541213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  <a:endParaRPr b="0" i="0" sz="12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92"/>
          <p:cNvSpPr/>
          <p:nvPr/>
        </p:nvSpPr>
        <p:spPr>
          <a:xfrm>
            <a:off x="10285600" y="1146913"/>
            <a:ext cx="1323251" cy="578613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 페이지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92"/>
          <p:cNvSpPr/>
          <p:nvPr/>
        </p:nvSpPr>
        <p:spPr>
          <a:xfrm>
            <a:off x="10285600" y="3541212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확인&amp;취소</a:t>
            </a:r>
            <a:endParaRPr b="0" i="0" sz="11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92"/>
          <p:cNvSpPr/>
          <p:nvPr/>
        </p:nvSpPr>
        <p:spPr>
          <a:xfrm>
            <a:off x="10285600" y="2806481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탈퇴</a:t>
            </a:r>
            <a:endParaRPr b="0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92"/>
          <p:cNvSpPr/>
          <p:nvPr/>
        </p:nvSpPr>
        <p:spPr>
          <a:xfrm>
            <a:off x="10285600" y="1992197"/>
            <a:ext cx="1318136" cy="57861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 보기&amp;수정</a:t>
            </a:r>
            <a:endParaRPr b="0" i="0" sz="11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92"/>
          <p:cNvSpPr txBox="1"/>
          <p:nvPr/>
        </p:nvSpPr>
        <p:spPr>
          <a:xfrm>
            <a:off x="1189252" y="69694"/>
            <a:ext cx="316945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사이트 맵]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3"/>
          <p:cNvSpPr txBox="1"/>
          <p:nvPr/>
        </p:nvSpPr>
        <p:spPr>
          <a:xfrm>
            <a:off x="1048260" y="157334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93"/>
          <p:cNvSpPr/>
          <p:nvPr/>
        </p:nvSpPr>
        <p:spPr>
          <a:xfrm>
            <a:off x="1209000" y="5134287"/>
            <a:ext cx="32382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상품 ,로그인 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매퍼,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93"/>
          <p:cNvSpPr/>
          <p:nvPr/>
        </p:nvSpPr>
        <p:spPr>
          <a:xfrm>
            <a:off x="4662900" y="5134287"/>
            <a:ext cx="32382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메인페이지,마이페이지 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매퍼,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93"/>
          <p:cNvSpPr/>
          <p:nvPr/>
        </p:nvSpPr>
        <p:spPr>
          <a:xfrm>
            <a:off x="8395950" y="5471187"/>
            <a:ext cx="32382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예약,공지사항,문의사항 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매퍼,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850" y="698050"/>
            <a:ext cx="3092350" cy="4436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7" name="Google Shape;57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2950" y="967475"/>
            <a:ext cx="3843000" cy="4166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8" name="Google Shape;578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5950" y="229450"/>
            <a:ext cx="3254247" cy="51663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4"/>
          <p:cNvSpPr txBox="1"/>
          <p:nvPr/>
        </p:nvSpPr>
        <p:spPr>
          <a:xfrm>
            <a:off x="1048260" y="157334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94"/>
          <p:cNvSpPr/>
          <p:nvPr/>
        </p:nvSpPr>
        <p:spPr>
          <a:xfrm>
            <a:off x="1330075" y="4469262"/>
            <a:ext cx="32382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리뷰,회원가입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컨트롤러, 매퍼, 서비스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94"/>
          <p:cNvSpPr/>
          <p:nvPr/>
        </p:nvSpPr>
        <p:spPr>
          <a:xfrm>
            <a:off x="6006750" y="6074737"/>
            <a:ext cx="32382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전체 서비스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마이바티스 매퍼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525" y="905775"/>
            <a:ext cx="3293300" cy="3563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7" name="Google Shape;587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2685" y="304800"/>
            <a:ext cx="3629347" cy="57699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5" name="Google Shape;195;p41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196" name="Google Shape;196;p41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1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41"/>
          <p:cNvSpPr/>
          <p:nvPr/>
        </p:nvSpPr>
        <p:spPr>
          <a:xfrm>
            <a:off x="1338653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상품가격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상품종류 선택 : A_Set,B_Set 등등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상품종류를 보여주는 리스트로 상품의 이미지를 보여준다.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상품이미지를 누르면 모달창이 나오면서 상품의 상세정보 및 옵션 qna를 보여준다.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청소 옵션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0" lang="en-US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방 1개 추가시 40,000원 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-냉장고(양문형) 1대 기본청소 1개 80000원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-김치냉장고1대 기본청소 1개 60000원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등등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기본 정보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0" lang="en-US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기본금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0" lang="en-US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18평이하 공급면적 0~72m² 370000원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0" lang="en-US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25평이하 19평이상 공급면적 73~92m² 450000원 등등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예약하기 버튼 누르면 예약 페이지로 이동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5"/>
          <p:cNvSpPr txBox="1"/>
          <p:nvPr/>
        </p:nvSpPr>
        <p:spPr>
          <a:xfrm>
            <a:off x="1103124" y="193910"/>
            <a:ext cx="5855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 - VIEW]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p95"/>
          <p:cNvSpPr/>
          <p:nvPr/>
        </p:nvSpPr>
        <p:spPr>
          <a:xfrm>
            <a:off x="1511100" y="6138600"/>
            <a:ext cx="7636500" cy="18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사용자 화면 구성 파일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425" y="677800"/>
            <a:ext cx="3337150" cy="5460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5" name="Google Shape;595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6563" y="240450"/>
            <a:ext cx="3480216" cy="58337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6"/>
          <p:cNvSpPr txBox="1"/>
          <p:nvPr/>
        </p:nvSpPr>
        <p:spPr>
          <a:xfrm>
            <a:off x="1048260" y="157334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SPRING MVC 구조]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96"/>
          <p:cNvSpPr/>
          <p:nvPr/>
        </p:nvSpPr>
        <p:spPr>
          <a:xfrm>
            <a:off x="1524048" y="6203100"/>
            <a:ext cx="7579500" cy="195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 파일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96"/>
          <p:cNvPicPr preferRelativeResize="0"/>
          <p:nvPr/>
        </p:nvPicPr>
        <p:blipFill rotWithShape="1">
          <a:blip r:embed="rId3">
            <a:alphaModFix/>
          </a:blip>
          <a:srcRect b="51855" l="0" r="9254" t="0"/>
          <a:stretch/>
        </p:blipFill>
        <p:spPr>
          <a:xfrm>
            <a:off x="1253125" y="978000"/>
            <a:ext cx="3700475" cy="50433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3" name="Google Shape;603;p96"/>
          <p:cNvPicPr preferRelativeResize="0"/>
          <p:nvPr/>
        </p:nvPicPr>
        <p:blipFill rotWithShape="1">
          <a:blip r:embed="rId3">
            <a:alphaModFix/>
          </a:blip>
          <a:srcRect b="0" l="0" r="0" t="46791"/>
          <a:stretch/>
        </p:blipFill>
        <p:spPr>
          <a:xfrm>
            <a:off x="5050875" y="978000"/>
            <a:ext cx="4647175" cy="50433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7"/>
          <p:cNvSpPr txBox="1"/>
          <p:nvPr/>
        </p:nvSpPr>
        <p:spPr>
          <a:xfrm>
            <a:off x="1189252" y="69694"/>
            <a:ext cx="3169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사이트 맵]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97"/>
          <p:cNvSpPr/>
          <p:nvPr/>
        </p:nvSpPr>
        <p:spPr>
          <a:xfrm>
            <a:off x="1159435" y="697862"/>
            <a:ext cx="1318200" cy="5787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97"/>
          <p:cNvSpPr/>
          <p:nvPr/>
        </p:nvSpPr>
        <p:spPr>
          <a:xfrm>
            <a:off x="2837010" y="697862"/>
            <a:ext cx="1318200" cy="5787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관리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97"/>
          <p:cNvSpPr/>
          <p:nvPr/>
        </p:nvSpPr>
        <p:spPr>
          <a:xfrm>
            <a:off x="4514573" y="697862"/>
            <a:ext cx="1318200" cy="5787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97"/>
          <p:cNvSpPr/>
          <p:nvPr/>
        </p:nvSpPr>
        <p:spPr>
          <a:xfrm>
            <a:off x="6192160" y="697862"/>
            <a:ext cx="1318200" cy="5787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관리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97"/>
          <p:cNvSpPr/>
          <p:nvPr/>
        </p:nvSpPr>
        <p:spPr>
          <a:xfrm>
            <a:off x="7869735" y="697862"/>
            <a:ext cx="1318200" cy="5787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97"/>
          <p:cNvSpPr/>
          <p:nvPr/>
        </p:nvSpPr>
        <p:spPr>
          <a:xfrm>
            <a:off x="2837001" y="14576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/ 옵션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97"/>
          <p:cNvSpPr/>
          <p:nvPr/>
        </p:nvSpPr>
        <p:spPr>
          <a:xfrm>
            <a:off x="4514576" y="14576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리스트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97"/>
          <p:cNvSpPr/>
          <p:nvPr/>
        </p:nvSpPr>
        <p:spPr>
          <a:xfrm>
            <a:off x="4514576" y="22175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97"/>
          <p:cNvSpPr/>
          <p:nvPr/>
        </p:nvSpPr>
        <p:spPr>
          <a:xfrm>
            <a:off x="6192151" y="14576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승인요청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p97"/>
          <p:cNvSpPr/>
          <p:nvPr/>
        </p:nvSpPr>
        <p:spPr>
          <a:xfrm>
            <a:off x="6192151" y="22175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승인처리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97"/>
          <p:cNvSpPr/>
          <p:nvPr/>
        </p:nvSpPr>
        <p:spPr>
          <a:xfrm>
            <a:off x="7869726" y="14576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97"/>
          <p:cNvSpPr/>
          <p:nvPr/>
        </p:nvSpPr>
        <p:spPr>
          <a:xfrm>
            <a:off x="7869726" y="37372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97"/>
          <p:cNvSpPr/>
          <p:nvPr/>
        </p:nvSpPr>
        <p:spPr>
          <a:xfrm>
            <a:off x="7869726" y="52569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97"/>
          <p:cNvSpPr/>
          <p:nvPr/>
        </p:nvSpPr>
        <p:spPr>
          <a:xfrm>
            <a:off x="4514576" y="29773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탈퇴회원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97"/>
          <p:cNvSpPr/>
          <p:nvPr/>
        </p:nvSpPr>
        <p:spPr>
          <a:xfrm>
            <a:off x="4514576" y="37372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회원복구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97"/>
          <p:cNvSpPr/>
          <p:nvPr/>
        </p:nvSpPr>
        <p:spPr>
          <a:xfrm>
            <a:off x="6192151" y="29773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예약완료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97"/>
          <p:cNvSpPr/>
          <p:nvPr/>
        </p:nvSpPr>
        <p:spPr>
          <a:xfrm>
            <a:off x="6192151" y="37372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청소완료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처리/복구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97"/>
          <p:cNvSpPr/>
          <p:nvPr/>
        </p:nvSpPr>
        <p:spPr>
          <a:xfrm>
            <a:off x="6192151" y="44970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완료복구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97"/>
          <p:cNvSpPr/>
          <p:nvPr/>
        </p:nvSpPr>
        <p:spPr>
          <a:xfrm>
            <a:off x="6192151" y="52569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예약취소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97"/>
          <p:cNvSpPr/>
          <p:nvPr/>
        </p:nvSpPr>
        <p:spPr>
          <a:xfrm>
            <a:off x="6192151" y="60167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취소복구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97"/>
          <p:cNvSpPr/>
          <p:nvPr/>
        </p:nvSpPr>
        <p:spPr>
          <a:xfrm>
            <a:off x="7869726" y="22175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97"/>
          <p:cNvSpPr/>
          <p:nvPr/>
        </p:nvSpPr>
        <p:spPr>
          <a:xfrm>
            <a:off x="7869726" y="29773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97"/>
          <p:cNvSpPr/>
          <p:nvPr/>
        </p:nvSpPr>
        <p:spPr>
          <a:xfrm>
            <a:off x="7869726" y="44970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답글 등록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97"/>
          <p:cNvSpPr/>
          <p:nvPr/>
        </p:nvSpPr>
        <p:spPr>
          <a:xfrm>
            <a:off x="7869726" y="60167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삭제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97"/>
          <p:cNvSpPr/>
          <p:nvPr/>
        </p:nvSpPr>
        <p:spPr>
          <a:xfrm>
            <a:off x="1159426" y="14576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 확인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97"/>
          <p:cNvSpPr/>
          <p:nvPr/>
        </p:nvSpPr>
        <p:spPr>
          <a:xfrm>
            <a:off x="1159426" y="29773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신규 문의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97"/>
          <p:cNvSpPr/>
          <p:nvPr/>
        </p:nvSpPr>
        <p:spPr>
          <a:xfrm>
            <a:off x="1159426" y="44970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97"/>
          <p:cNvSpPr/>
          <p:nvPr/>
        </p:nvSpPr>
        <p:spPr>
          <a:xfrm>
            <a:off x="1159426" y="22175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신규 예약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97"/>
          <p:cNvSpPr/>
          <p:nvPr/>
        </p:nvSpPr>
        <p:spPr>
          <a:xfrm>
            <a:off x="1159426" y="37372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신규 리뷰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97"/>
          <p:cNvSpPr/>
          <p:nvPr/>
        </p:nvSpPr>
        <p:spPr>
          <a:xfrm>
            <a:off x="2837001" y="22175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등록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97"/>
          <p:cNvSpPr/>
          <p:nvPr/>
        </p:nvSpPr>
        <p:spPr>
          <a:xfrm>
            <a:off x="2837001" y="29773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수정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97"/>
          <p:cNvSpPr/>
          <p:nvPr/>
        </p:nvSpPr>
        <p:spPr>
          <a:xfrm>
            <a:off x="2837001" y="37372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삭제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97"/>
          <p:cNvSpPr/>
          <p:nvPr/>
        </p:nvSpPr>
        <p:spPr>
          <a:xfrm>
            <a:off x="2837001" y="44970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등록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97"/>
          <p:cNvSpPr/>
          <p:nvPr/>
        </p:nvSpPr>
        <p:spPr>
          <a:xfrm>
            <a:off x="2837001" y="525693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수정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97"/>
          <p:cNvSpPr/>
          <p:nvPr/>
        </p:nvSpPr>
        <p:spPr>
          <a:xfrm>
            <a:off x="2837001" y="6016789"/>
            <a:ext cx="1318200" cy="57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삭제</a:t>
            </a:r>
            <a:endParaRPr b="0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8"/>
          <p:cNvSpPr/>
          <p:nvPr/>
        </p:nvSpPr>
        <p:spPr>
          <a:xfrm>
            <a:off x="5887500" y="4437553"/>
            <a:ext cx="1895100" cy="229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98"/>
          <p:cNvSpPr/>
          <p:nvPr/>
        </p:nvSpPr>
        <p:spPr>
          <a:xfrm>
            <a:off x="1121650" y="6395054"/>
            <a:ext cx="18951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98"/>
          <p:cNvSpPr/>
          <p:nvPr/>
        </p:nvSpPr>
        <p:spPr>
          <a:xfrm>
            <a:off x="3504575" y="6395054"/>
            <a:ext cx="18951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98"/>
          <p:cNvSpPr/>
          <p:nvPr/>
        </p:nvSpPr>
        <p:spPr>
          <a:xfrm>
            <a:off x="8300200" y="3823162"/>
            <a:ext cx="1895100" cy="29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98"/>
          <p:cNvSpPr/>
          <p:nvPr/>
        </p:nvSpPr>
        <p:spPr>
          <a:xfrm>
            <a:off x="5887500" y="6395054"/>
            <a:ext cx="18951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3" name="Google Shape;65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650" y="602554"/>
            <a:ext cx="1757500" cy="57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4575" y="602554"/>
            <a:ext cx="1895019" cy="57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7499" y="4437554"/>
            <a:ext cx="1895100" cy="195749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98"/>
          <p:cNvSpPr/>
          <p:nvPr/>
        </p:nvSpPr>
        <p:spPr>
          <a:xfrm>
            <a:off x="1121650" y="602554"/>
            <a:ext cx="1895100" cy="612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98"/>
          <p:cNvSpPr/>
          <p:nvPr/>
        </p:nvSpPr>
        <p:spPr>
          <a:xfrm>
            <a:off x="8300200" y="1808354"/>
            <a:ext cx="1895100" cy="156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98"/>
          <p:cNvSpPr/>
          <p:nvPr/>
        </p:nvSpPr>
        <p:spPr>
          <a:xfrm>
            <a:off x="3512000" y="602554"/>
            <a:ext cx="1895100" cy="612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00200" y="3823162"/>
            <a:ext cx="18288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98"/>
          <p:cNvSpPr/>
          <p:nvPr/>
        </p:nvSpPr>
        <p:spPr>
          <a:xfrm>
            <a:off x="8300200" y="6394912"/>
            <a:ext cx="18951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MyBatis Mapper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98"/>
          <p:cNvSpPr/>
          <p:nvPr/>
        </p:nvSpPr>
        <p:spPr>
          <a:xfrm>
            <a:off x="8300200" y="3037554"/>
            <a:ext cx="1895100" cy="336900"/>
          </a:xfrm>
          <a:prstGeom prst="rect">
            <a:avLst/>
          </a:prstGeom>
          <a:solidFill>
            <a:srgbClr val="303841"/>
          </a:solidFill>
          <a:ln cap="flat" cmpd="sng" w="12700">
            <a:solidFill>
              <a:srgbClr val="3038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 설정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2" name="Google Shape;662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00275" y="1808354"/>
            <a:ext cx="1895025" cy="122920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98"/>
          <p:cNvSpPr txBox="1"/>
          <p:nvPr/>
        </p:nvSpPr>
        <p:spPr>
          <a:xfrm>
            <a:off x="1121643" y="3"/>
            <a:ext cx="459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[관리자 SPRING MVC 구조]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9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99"/>
          <p:cNvSpPr txBox="1"/>
          <p:nvPr/>
        </p:nvSpPr>
        <p:spPr>
          <a:xfrm>
            <a:off x="2790334" y="2940443"/>
            <a:ext cx="700411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사용자페이지 UI 및 기능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00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p100"/>
          <p:cNvSpPr txBox="1"/>
          <p:nvPr/>
        </p:nvSpPr>
        <p:spPr>
          <a:xfrm>
            <a:off x="2790334" y="2940443"/>
            <a:ext cx="700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담당자:안휘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1"/>
          <p:cNvSpPr txBox="1"/>
          <p:nvPr/>
        </p:nvSpPr>
        <p:spPr>
          <a:xfrm>
            <a:off x="1414020" y="367646"/>
            <a:ext cx="236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[메인 페이지]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01"/>
          <p:cNvSpPr/>
          <p:nvPr/>
        </p:nvSpPr>
        <p:spPr>
          <a:xfrm>
            <a:off x="9330267" y="618067"/>
            <a:ext cx="2861700" cy="6240300"/>
          </a:xfrm>
          <a:prstGeom prst="rect">
            <a:avLst/>
          </a:prstGeom>
          <a:solidFill>
            <a:srgbClr val="B3C6E7">
              <a:alpha val="7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로고 클릭 시’메인 페이지＇로 이동.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 상단 메뉴 클릭 시 해당 페이지    로 이동. 고객센터 메뉴 DropDown됩니다.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   로그인 클릭 시＇로그인 페이지＇로 이동합니다.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   ‘autoplay’로 메인 사진 움직입니다.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84" name="Google Shape;684;p101"/>
          <p:cNvGrpSpPr/>
          <p:nvPr/>
        </p:nvGrpSpPr>
        <p:grpSpPr>
          <a:xfrm>
            <a:off x="1305886" y="1909577"/>
            <a:ext cx="7720922" cy="3657279"/>
            <a:chOff x="1524000" y="880855"/>
            <a:chExt cx="7720922" cy="3657279"/>
          </a:xfrm>
        </p:grpSpPr>
        <p:pic>
          <p:nvPicPr>
            <p:cNvPr id="685" name="Google Shape;685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00" y="880855"/>
              <a:ext cx="7720922" cy="3657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101"/>
            <p:cNvSpPr/>
            <p:nvPr/>
          </p:nvSpPr>
          <p:spPr>
            <a:xfrm>
              <a:off x="4583827" y="906255"/>
              <a:ext cx="283500" cy="357000"/>
            </a:xfrm>
            <a:prstGeom prst="ellipse">
              <a:avLst/>
            </a:prstGeom>
            <a:solidFill>
              <a:srgbClr val="8DA9DB"/>
            </a:solidFill>
            <a:ln cap="flat" cmpd="sng" w="25400">
              <a:solidFill>
                <a:srgbClr val="ACB8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01"/>
            <p:cNvSpPr/>
            <p:nvPr/>
          </p:nvSpPr>
          <p:spPr>
            <a:xfrm>
              <a:off x="5728986" y="1544337"/>
              <a:ext cx="283500" cy="357000"/>
            </a:xfrm>
            <a:prstGeom prst="ellipse">
              <a:avLst/>
            </a:prstGeom>
            <a:solidFill>
              <a:srgbClr val="8DA9DB"/>
            </a:solidFill>
            <a:ln cap="flat" cmpd="sng" w="25400">
              <a:solidFill>
                <a:srgbClr val="ACB8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01"/>
            <p:cNvSpPr/>
            <p:nvPr/>
          </p:nvSpPr>
          <p:spPr>
            <a:xfrm>
              <a:off x="8148387" y="1263358"/>
              <a:ext cx="283500" cy="357000"/>
            </a:xfrm>
            <a:prstGeom prst="ellipse">
              <a:avLst/>
            </a:prstGeom>
            <a:solidFill>
              <a:srgbClr val="8DA9DB"/>
            </a:solidFill>
            <a:ln cap="flat" cmpd="sng" w="25400">
              <a:solidFill>
                <a:srgbClr val="ACB8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01"/>
            <p:cNvSpPr/>
            <p:nvPr/>
          </p:nvSpPr>
          <p:spPr>
            <a:xfrm>
              <a:off x="2311860" y="2530942"/>
              <a:ext cx="283500" cy="357000"/>
            </a:xfrm>
            <a:prstGeom prst="ellipse">
              <a:avLst/>
            </a:prstGeom>
            <a:solidFill>
              <a:srgbClr val="8DA9DB"/>
            </a:solidFill>
            <a:ln cap="flat" cmpd="sng" w="25400">
              <a:solidFill>
                <a:srgbClr val="ACB8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334" y="2071520"/>
            <a:ext cx="7381676" cy="2381947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02"/>
          <p:cNvSpPr txBox="1"/>
          <p:nvPr/>
        </p:nvSpPr>
        <p:spPr>
          <a:xfrm>
            <a:off x="1414020" y="367646"/>
            <a:ext cx="405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[메인 페이지 하단 메뉴]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02"/>
          <p:cNvSpPr/>
          <p:nvPr/>
        </p:nvSpPr>
        <p:spPr>
          <a:xfrm>
            <a:off x="9330267" y="618067"/>
            <a:ext cx="2861700" cy="6240300"/>
          </a:xfrm>
          <a:prstGeom prst="rect">
            <a:avLst/>
          </a:prstGeom>
          <a:solidFill>
            <a:srgbClr val="B3C6E7">
              <a:alpha val="7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화살표 클릭 시 리뷰 글 움직입니다.</a:t>
            </a:r>
            <a:endParaRPr b="0" i="0" sz="1800" u="none" cap="none" strike="noStrik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2.‘평점 높은 순’으로 리뷰글 보입니다.</a:t>
            </a:r>
            <a:endParaRPr b="0" i="0" sz="1800" u="none" cap="none" strike="noStrik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3.업체명, 대표명, 전화번호, 이메일 주소, 사업자 번호, 관리자 로그인 하단에 표시 완료했습니다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102"/>
          <p:cNvSpPr/>
          <p:nvPr/>
        </p:nvSpPr>
        <p:spPr>
          <a:xfrm>
            <a:off x="1414020" y="2692722"/>
            <a:ext cx="283500" cy="357000"/>
          </a:xfrm>
          <a:prstGeom prst="ellipse">
            <a:avLst/>
          </a:prstGeom>
          <a:solidFill>
            <a:srgbClr val="8DA9DB"/>
          </a:solidFill>
          <a:ln cap="flat" cmpd="sng" w="25400">
            <a:solidFill>
              <a:srgbClr val="ACB8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02"/>
          <p:cNvSpPr/>
          <p:nvPr/>
        </p:nvSpPr>
        <p:spPr>
          <a:xfrm>
            <a:off x="3146653" y="2357393"/>
            <a:ext cx="283500" cy="357000"/>
          </a:xfrm>
          <a:prstGeom prst="ellipse">
            <a:avLst/>
          </a:prstGeom>
          <a:solidFill>
            <a:srgbClr val="8DA9DB"/>
          </a:solidFill>
          <a:ln cap="flat" cmpd="sng" w="25400">
            <a:solidFill>
              <a:srgbClr val="ACB8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102"/>
          <p:cNvSpPr/>
          <p:nvPr/>
        </p:nvSpPr>
        <p:spPr>
          <a:xfrm>
            <a:off x="3004962" y="4056606"/>
            <a:ext cx="283500" cy="357000"/>
          </a:xfrm>
          <a:prstGeom prst="ellipse">
            <a:avLst/>
          </a:prstGeom>
          <a:solidFill>
            <a:srgbClr val="8DA9DB"/>
          </a:solidFill>
          <a:ln cap="flat" cmpd="sng" w="25400">
            <a:solidFill>
              <a:srgbClr val="ACB8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3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p103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로그인/회원가입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담당자:이찬규</a:t>
            </a:r>
            <a:endParaRPr b="1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4"/>
          <p:cNvSpPr txBox="1"/>
          <p:nvPr/>
        </p:nvSpPr>
        <p:spPr>
          <a:xfrm>
            <a:off x="1335881" y="208275"/>
            <a:ext cx="3520204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[회원가입/약관동의]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2" name="Google Shape;71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950" y="1237749"/>
            <a:ext cx="5675425" cy="38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04"/>
          <p:cNvSpPr/>
          <p:nvPr/>
        </p:nvSpPr>
        <p:spPr>
          <a:xfrm>
            <a:off x="1049200" y="1074125"/>
            <a:ext cx="6048900" cy="399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4" name="Google Shape;714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950" y="5406700"/>
            <a:ext cx="42672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04"/>
          <p:cNvSpPr/>
          <p:nvPr/>
        </p:nvSpPr>
        <p:spPr>
          <a:xfrm>
            <a:off x="1049200" y="5474875"/>
            <a:ext cx="4400700" cy="114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104"/>
          <p:cNvSpPr/>
          <p:nvPr/>
        </p:nvSpPr>
        <p:spPr>
          <a:xfrm>
            <a:off x="1127976" y="114229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104"/>
          <p:cNvSpPr/>
          <p:nvPr/>
        </p:nvSpPr>
        <p:spPr>
          <a:xfrm>
            <a:off x="3216026" y="475007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104"/>
          <p:cNvSpPr/>
          <p:nvPr/>
        </p:nvSpPr>
        <p:spPr>
          <a:xfrm>
            <a:off x="1049201" y="526457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9" name="Google Shape;719;p104"/>
          <p:cNvGraphicFramePr/>
          <p:nvPr/>
        </p:nvGraphicFramePr>
        <p:xfrm>
          <a:off x="8642209" y="256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약관동의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모든 약관에 동의하지 않을 시 회원가입 진행 불가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약관 동의 하지 않고 다음 버튼을 누르면 알림 팝업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돌아가기 버튼을 누르면 이전페이지로 가짐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20" name="Google Shape;720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0500" y="152400"/>
            <a:ext cx="4272450" cy="2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04"/>
          <p:cNvSpPr/>
          <p:nvPr/>
        </p:nvSpPr>
        <p:spPr>
          <a:xfrm>
            <a:off x="7400625" y="106300"/>
            <a:ext cx="3894000" cy="236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104"/>
          <p:cNvSpPr/>
          <p:nvPr/>
        </p:nvSpPr>
        <p:spPr>
          <a:xfrm>
            <a:off x="4977276" y="475007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4" name="Google Shape;204;p42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05" name="Google Shape;205;p42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29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42"/>
          <p:cNvSpPr/>
          <p:nvPr/>
        </p:nvSpPr>
        <p:spPr>
          <a:xfrm>
            <a:off x="1382678" y="716275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고객센터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리뷰게시판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조회 가능(서비스 종류, 평점, 내용)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평점 별로 검색하여 조회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등록 불가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문의게시판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최신등록일 기준 리스트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읽기만 가능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사용자는 답글을 달 수 없음(관리자만 가능)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5"/>
          <p:cNvSpPr txBox="1"/>
          <p:nvPr/>
        </p:nvSpPr>
        <p:spPr>
          <a:xfrm>
            <a:off x="1147450" y="145450"/>
            <a:ext cx="39318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Malgun Gothic"/>
              <a:buNone/>
            </a:pPr>
            <a:r>
              <a:rPr b="0" i="0" lang="en-US" sz="20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[회원가입/약관동의 코드]</a:t>
            </a:r>
            <a:endParaRPr b="0" i="0" sz="20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9" name="Google Shape;72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8275" y="145450"/>
            <a:ext cx="5171849" cy="33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8850" y="3253925"/>
            <a:ext cx="9510099" cy="29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05"/>
          <p:cNvSpPr/>
          <p:nvPr/>
        </p:nvSpPr>
        <p:spPr>
          <a:xfrm>
            <a:off x="1398850" y="3253925"/>
            <a:ext cx="9547800" cy="285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p105"/>
          <p:cNvSpPr/>
          <p:nvPr/>
        </p:nvSpPr>
        <p:spPr>
          <a:xfrm>
            <a:off x="4490675" y="92325"/>
            <a:ext cx="4928700" cy="31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6"/>
          <p:cNvSpPr txBox="1"/>
          <p:nvPr/>
        </p:nvSpPr>
        <p:spPr>
          <a:xfrm>
            <a:off x="1414029" y="367650"/>
            <a:ext cx="284850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9" name="Google Shape;73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800" y="1122350"/>
            <a:ext cx="4201000" cy="4286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106"/>
          <p:cNvGraphicFramePr/>
          <p:nvPr/>
        </p:nvGraphicFramePr>
        <p:xfrm>
          <a:off x="8634634" y="64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아이디 중복확인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- 아이디 중복확인 하지 않을시 진행 불가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비밀번호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- 비밀번호와 비밀번호 재확인이 다르면 진행 불가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- 정규식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전화번호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- 정규식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41" name="Google Shape;741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8100" y="3834448"/>
            <a:ext cx="4491351" cy="24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06"/>
          <p:cNvSpPr/>
          <p:nvPr/>
        </p:nvSpPr>
        <p:spPr>
          <a:xfrm>
            <a:off x="5458500" y="3835725"/>
            <a:ext cx="4641300" cy="250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106"/>
          <p:cNvSpPr/>
          <p:nvPr/>
        </p:nvSpPr>
        <p:spPr>
          <a:xfrm>
            <a:off x="1225425" y="1122350"/>
            <a:ext cx="3982500" cy="435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106"/>
          <p:cNvSpPr/>
          <p:nvPr/>
        </p:nvSpPr>
        <p:spPr>
          <a:xfrm>
            <a:off x="4198501" y="152779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106"/>
          <p:cNvSpPr/>
          <p:nvPr/>
        </p:nvSpPr>
        <p:spPr>
          <a:xfrm>
            <a:off x="3990601" y="275387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106"/>
          <p:cNvSpPr/>
          <p:nvPr/>
        </p:nvSpPr>
        <p:spPr>
          <a:xfrm>
            <a:off x="4054626" y="373802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107"/>
          <p:cNvPicPr preferRelativeResize="0"/>
          <p:nvPr/>
        </p:nvPicPr>
        <p:blipFill rotWithShape="1">
          <a:blip r:embed="rId3">
            <a:alphaModFix/>
          </a:blip>
          <a:srcRect b="-1178" l="4580" r="-4578" t="1179"/>
          <a:stretch/>
        </p:blipFill>
        <p:spPr>
          <a:xfrm>
            <a:off x="860575" y="1254100"/>
            <a:ext cx="6058475" cy="51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07"/>
          <p:cNvPicPr preferRelativeResize="0"/>
          <p:nvPr/>
        </p:nvPicPr>
        <p:blipFill rotWithShape="1">
          <a:blip r:embed="rId4">
            <a:alphaModFix/>
          </a:blip>
          <a:srcRect b="-4190" l="900" r="0" t="-41"/>
          <a:stretch/>
        </p:blipFill>
        <p:spPr>
          <a:xfrm>
            <a:off x="6594175" y="1212175"/>
            <a:ext cx="5567249" cy="4641274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07"/>
          <p:cNvSpPr/>
          <p:nvPr/>
        </p:nvSpPr>
        <p:spPr>
          <a:xfrm>
            <a:off x="884274" y="1212175"/>
            <a:ext cx="5709900" cy="52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5" name="Google Shape;755;p107"/>
          <p:cNvSpPr/>
          <p:nvPr/>
        </p:nvSpPr>
        <p:spPr>
          <a:xfrm>
            <a:off x="6594175" y="1234825"/>
            <a:ext cx="5567400" cy="459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6" name="Google Shape;756;p107"/>
          <p:cNvSpPr txBox="1"/>
          <p:nvPr/>
        </p:nvSpPr>
        <p:spPr>
          <a:xfrm>
            <a:off x="1170125" y="151675"/>
            <a:ext cx="39999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 코드]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125" y="1437075"/>
            <a:ext cx="3496225" cy="51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0775" y="1437075"/>
            <a:ext cx="3974351" cy="51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8"/>
          <p:cNvSpPr txBox="1"/>
          <p:nvPr/>
        </p:nvSpPr>
        <p:spPr>
          <a:xfrm>
            <a:off x="1223050" y="212150"/>
            <a:ext cx="479601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[회원가입/아이디 중복체크]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108"/>
          <p:cNvSpPr/>
          <p:nvPr/>
        </p:nvSpPr>
        <p:spPr>
          <a:xfrm>
            <a:off x="973550" y="1316075"/>
            <a:ext cx="3939300" cy="52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p108"/>
          <p:cNvSpPr/>
          <p:nvPr/>
        </p:nvSpPr>
        <p:spPr>
          <a:xfrm>
            <a:off x="5050175" y="1316075"/>
            <a:ext cx="4142400" cy="52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67" name="Google Shape;767;p108"/>
          <p:cNvGraphicFramePr/>
          <p:nvPr/>
        </p:nvGraphicFramePr>
        <p:xfrm>
          <a:off x="9436134" y="13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2755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594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중복인 아이디의 경우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Alert: 입력하신 아이디는 사용이 불가능합니다.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중복이 아닌 아이디의 경우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Alert: 입력하신 아이디는 사용이 가능합니다.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증복확인을 하지 않으면 진행 불가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돌아가기 버튼을 누르면 약관동의 페이지로 돌아감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8" name="Google Shape;768;p108"/>
          <p:cNvSpPr/>
          <p:nvPr/>
        </p:nvSpPr>
        <p:spPr>
          <a:xfrm>
            <a:off x="2671126" y="14961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9" name="Google Shape;769;p108"/>
          <p:cNvSpPr/>
          <p:nvPr/>
        </p:nvSpPr>
        <p:spPr>
          <a:xfrm>
            <a:off x="7017426" y="14961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0" name="Google Shape;770;p108"/>
          <p:cNvSpPr/>
          <p:nvPr/>
        </p:nvSpPr>
        <p:spPr>
          <a:xfrm>
            <a:off x="2174451" y="593077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1" name="Google Shape;771;p108"/>
          <p:cNvSpPr/>
          <p:nvPr/>
        </p:nvSpPr>
        <p:spPr>
          <a:xfrm>
            <a:off x="7777276" y="617132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7550" y="1407575"/>
            <a:ext cx="5259974" cy="523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4272" y="4745471"/>
            <a:ext cx="6295426" cy="117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9" name="Google Shape;779;p109"/>
          <p:cNvSpPr txBox="1"/>
          <p:nvPr/>
        </p:nvSpPr>
        <p:spPr>
          <a:xfrm>
            <a:off x="1442325" y="204600"/>
            <a:ext cx="49374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b="0" i="0" lang="en-US" sz="24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[회원가입/아이디 중복체크 코드]</a:t>
            </a:r>
            <a:endParaRPr b="0" i="0" sz="24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p109"/>
          <p:cNvSpPr/>
          <p:nvPr/>
        </p:nvSpPr>
        <p:spPr>
          <a:xfrm>
            <a:off x="1225425" y="1122350"/>
            <a:ext cx="5411400" cy="557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1" name="Google Shape;781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3785" y="1230825"/>
            <a:ext cx="6476401" cy="1407100"/>
          </a:xfrm>
          <a:prstGeom prst="rect">
            <a:avLst/>
          </a:prstGeom>
          <a:noFill/>
          <a:ln cap="flat" cmpd="sng" w="9525">
            <a:solidFill>
              <a:srgbClr val="1F386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100" y="711875"/>
            <a:ext cx="6960800" cy="40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22" y="5112025"/>
            <a:ext cx="9442299" cy="14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10"/>
          <p:cNvSpPr/>
          <p:nvPr/>
        </p:nvSpPr>
        <p:spPr>
          <a:xfrm>
            <a:off x="1663225" y="6049425"/>
            <a:ext cx="9094500" cy="20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0" name="Google Shape;790;p110"/>
          <p:cNvSpPr txBox="1"/>
          <p:nvPr/>
        </p:nvSpPr>
        <p:spPr>
          <a:xfrm>
            <a:off x="1393358" y="79100"/>
            <a:ext cx="3576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b="0" i="0" lang="en-US" sz="24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[회원가입 완료]</a:t>
            </a:r>
            <a:endParaRPr b="0" i="0" sz="24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1" name="Google Shape;791;p110"/>
          <p:cNvSpPr/>
          <p:nvPr/>
        </p:nvSpPr>
        <p:spPr>
          <a:xfrm>
            <a:off x="1750125" y="757250"/>
            <a:ext cx="7028700" cy="39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2" name="Google Shape;792;p110"/>
          <p:cNvSpPr/>
          <p:nvPr/>
        </p:nvSpPr>
        <p:spPr>
          <a:xfrm>
            <a:off x="1239350" y="4915225"/>
            <a:ext cx="10327500" cy="168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3" name="Google Shape;793;p110"/>
          <p:cNvSpPr/>
          <p:nvPr/>
        </p:nvSpPr>
        <p:spPr>
          <a:xfrm>
            <a:off x="4969651" y="368132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4" name="Google Shape;794;p110"/>
          <p:cNvSpPr/>
          <p:nvPr/>
        </p:nvSpPr>
        <p:spPr>
          <a:xfrm>
            <a:off x="9793901" y="604942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95" name="Google Shape;795;p110"/>
          <p:cNvGraphicFramePr/>
          <p:nvPr/>
        </p:nvGraphicFramePr>
        <p:xfrm>
          <a:off x="9200509" y="118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이메일 정보수집 체크박스를 누르면 DB에 ‘Y’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비 동의시 ‘N’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모든 회원들은 처음에 가입하면 회원 구분란이 ‘유지’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1"/>
          <p:cNvSpPr txBox="1"/>
          <p:nvPr/>
        </p:nvSpPr>
        <p:spPr>
          <a:xfrm>
            <a:off x="1414020" y="367646"/>
            <a:ext cx="1518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[로그인]</a:t>
            </a:r>
            <a:endParaRPr b="0" i="0" sz="1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400" y="931946"/>
            <a:ext cx="299085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11"/>
          <p:cNvSpPr/>
          <p:nvPr/>
        </p:nvSpPr>
        <p:spPr>
          <a:xfrm>
            <a:off x="1177675" y="1195100"/>
            <a:ext cx="2835600" cy="271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4" name="Google Shape;80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4675" y="1725750"/>
            <a:ext cx="3447075" cy="47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11"/>
          <p:cNvSpPr/>
          <p:nvPr/>
        </p:nvSpPr>
        <p:spPr>
          <a:xfrm>
            <a:off x="4255450" y="1308500"/>
            <a:ext cx="3886500" cy="512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6" name="Google Shape;806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1725" y="931950"/>
            <a:ext cx="2945400" cy="44108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807" name="Google Shape;807;p111"/>
          <p:cNvGraphicFramePr/>
          <p:nvPr/>
        </p:nvGraphicFramePr>
        <p:xfrm>
          <a:off x="1100409" y="42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탈퇴한 아이디 및 없는 아이디 일시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Alert로 알림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로그인 성공시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메인 페이지로 이동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8" name="Google Shape;808;p111"/>
          <p:cNvSpPr/>
          <p:nvPr/>
        </p:nvSpPr>
        <p:spPr>
          <a:xfrm>
            <a:off x="4582701" y="16485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111"/>
          <p:cNvSpPr/>
          <p:nvPr/>
        </p:nvSpPr>
        <p:spPr>
          <a:xfrm>
            <a:off x="9891876" y="98479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825" y="862400"/>
            <a:ext cx="5434951" cy="33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225" y="820421"/>
            <a:ext cx="6444149" cy="301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12"/>
          <p:cNvSpPr txBox="1"/>
          <p:nvPr/>
        </p:nvSpPr>
        <p:spPr>
          <a:xfrm>
            <a:off x="1344050" y="265100"/>
            <a:ext cx="27447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200"/>
              <a:buFont typeface="Malgun Gothic"/>
              <a:buNone/>
            </a:pPr>
            <a:r>
              <a:rPr b="0" i="0" lang="en-US" sz="22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[로그인 처리 코드]</a:t>
            </a:r>
            <a:endParaRPr b="0" i="0" sz="22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8" name="Google Shape;818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3675" y="4218146"/>
            <a:ext cx="2626430" cy="2506753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12"/>
          <p:cNvSpPr/>
          <p:nvPr/>
        </p:nvSpPr>
        <p:spPr>
          <a:xfrm>
            <a:off x="892225" y="862400"/>
            <a:ext cx="6231600" cy="303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0" name="Google Shape;820;p112"/>
          <p:cNvSpPr/>
          <p:nvPr/>
        </p:nvSpPr>
        <p:spPr>
          <a:xfrm>
            <a:off x="7123825" y="544675"/>
            <a:ext cx="5068200" cy="375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1" name="Google Shape;821;p112"/>
          <p:cNvSpPr/>
          <p:nvPr/>
        </p:nvSpPr>
        <p:spPr>
          <a:xfrm>
            <a:off x="2059088" y="4139700"/>
            <a:ext cx="2835600" cy="271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7888" y="579575"/>
            <a:ext cx="4064874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2750" y="1611700"/>
            <a:ext cx="4481650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3150" y="945600"/>
            <a:ext cx="2775350" cy="586975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13"/>
          <p:cNvSpPr txBox="1"/>
          <p:nvPr/>
        </p:nvSpPr>
        <p:spPr>
          <a:xfrm>
            <a:off x="1351600" y="287775"/>
            <a:ext cx="43779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[ID찾기]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1" name="Google Shape;831;p113"/>
          <p:cNvSpPr/>
          <p:nvPr/>
        </p:nvSpPr>
        <p:spPr>
          <a:xfrm>
            <a:off x="973150" y="1266450"/>
            <a:ext cx="2575500" cy="547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2" name="Google Shape;832;p113"/>
          <p:cNvSpPr/>
          <p:nvPr/>
        </p:nvSpPr>
        <p:spPr>
          <a:xfrm>
            <a:off x="3607905" y="579575"/>
            <a:ext cx="3982200" cy="453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3" name="Google Shape;833;p113"/>
          <p:cNvSpPr/>
          <p:nvPr/>
        </p:nvSpPr>
        <p:spPr>
          <a:xfrm>
            <a:off x="7649357" y="1297875"/>
            <a:ext cx="4505100" cy="453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p113"/>
          <p:cNvSpPr/>
          <p:nvPr/>
        </p:nvSpPr>
        <p:spPr>
          <a:xfrm>
            <a:off x="3816551" y="16485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p113"/>
          <p:cNvSpPr/>
          <p:nvPr/>
        </p:nvSpPr>
        <p:spPr>
          <a:xfrm>
            <a:off x="7948626" y="151999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36" name="Google Shape;836;p113"/>
          <p:cNvGraphicFramePr/>
          <p:nvPr/>
        </p:nvGraphicFramePr>
        <p:xfrm>
          <a:off x="3816559" y="523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1. 이름과 이메일로 ID를 찾음.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없는 ID일 경우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Alert: ID를 찾을 수 없습니다.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존재하는 ID일 경우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Alert: ID는 000000 입니다.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738" y="927350"/>
            <a:ext cx="3688876" cy="563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9763" y="999275"/>
            <a:ext cx="4231025" cy="5639901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4"/>
          <p:cNvSpPr txBox="1"/>
          <p:nvPr/>
        </p:nvSpPr>
        <p:spPr>
          <a:xfrm>
            <a:off x="1812825" y="204600"/>
            <a:ext cx="37902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0" i="0" lang="en-US" sz="22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찾기]</a:t>
            </a:r>
            <a:endParaRPr b="0" i="0" sz="22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p114"/>
          <p:cNvSpPr/>
          <p:nvPr/>
        </p:nvSpPr>
        <p:spPr>
          <a:xfrm>
            <a:off x="1116825" y="927350"/>
            <a:ext cx="3752700" cy="547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6" name="Google Shape;846;p114"/>
          <p:cNvSpPr/>
          <p:nvPr/>
        </p:nvSpPr>
        <p:spPr>
          <a:xfrm>
            <a:off x="5057375" y="927350"/>
            <a:ext cx="4195800" cy="547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7" name="Google Shape;847;p114"/>
          <p:cNvSpPr/>
          <p:nvPr/>
        </p:nvSpPr>
        <p:spPr>
          <a:xfrm>
            <a:off x="2512126" y="10436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8" name="Google Shape;848;p114"/>
          <p:cNvSpPr/>
          <p:nvPr/>
        </p:nvSpPr>
        <p:spPr>
          <a:xfrm>
            <a:off x="6694651" y="107504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9" name="Google Shape;849;p114"/>
          <p:cNvSpPr/>
          <p:nvPr/>
        </p:nvSpPr>
        <p:spPr>
          <a:xfrm>
            <a:off x="5803601" y="6104422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114"/>
          <p:cNvSpPr/>
          <p:nvPr/>
        </p:nvSpPr>
        <p:spPr>
          <a:xfrm>
            <a:off x="7415301" y="6143397"/>
            <a:ext cx="207900" cy="210300"/>
          </a:xfrm>
          <a:prstGeom prst="ellipse">
            <a:avLst/>
          </a:prstGeom>
          <a:solidFill>
            <a:srgbClr val="8DA9DB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51" name="Google Shape;851;p114"/>
          <p:cNvGraphicFramePr/>
          <p:nvPr/>
        </p:nvGraphicFramePr>
        <p:xfrm>
          <a:off x="9270809" y="134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{B3C238A5-DACF-4B5F-87C8-9D0E78B1B29A}</a:tableStyleId>
              </a:tblPr>
              <a:tblGrid>
                <a:gridCol w="2912875"/>
              </a:tblGrid>
              <a:tr h="39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6E7"/>
                    </a:solidFill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1. 아이디, 이름 이메일로 PW를 찾음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없는 PW일 경우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Alert: 비밀번호를 찾을 수 없습니다.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2.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존재하는 PW일 경우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Alert: PW는 000000 입니다.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3. 로그인 페이지로 넘어감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u="none" cap="none" strike="noStrike"/>
                        <a:t>4. 다시 입력을 누르면 입력창이 초기화됨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/>
        </p:nvSpPr>
        <p:spPr>
          <a:xfrm>
            <a:off x="1272618" y="188537"/>
            <a:ext cx="308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[사용자 요구사항]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43"/>
          <p:cNvSpPr/>
          <p:nvPr/>
        </p:nvSpPr>
        <p:spPr>
          <a:xfrm>
            <a:off x="1272628" y="1022900"/>
            <a:ext cx="99006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	회원가입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4~20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 이내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영문 소문자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숫자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특수기호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(_)(-)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 가능</a:t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▪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아이디 중복 체크 검사. 미검사시 진행 불가</a:t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▪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중복일 경우 Alert 사용할 수 없는 아이디, 아닐 경우 사용할 수 있는 아이디입니다.</a:t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10~20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 영문자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대소문자 가능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숫자 및 특수문자 혼합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확인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위에 입력한 비밀번호와 같아야함 </a:t>
            </a:r>
            <a:endParaRPr b="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이름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전화번호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(-)제외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숫자만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이메일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포함 영문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숫자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10~50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</a:t>
            </a:r>
            <a:r>
              <a:rPr b="0" i="0" lang="en-US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 검증 정규식 필요.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약관동의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▪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약관의 동의하지 않으면 회원가입 진행 불가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43"/>
          <p:cNvGrpSpPr/>
          <p:nvPr/>
        </p:nvGrpSpPr>
        <p:grpSpPr>
          <a:xfrm>
            <a:off x="4410899" y="254575"/>
            <a:ext cx="2557082" cy="461700"/>
            <a:chOff x="3876563" y="1089173"/>
            <a:chExt cx="2110500" cy="461700"/>
          </a:xfrm>
        </p:grpSpPr>
        <p:sp>
          <p:nvSpPr>
            <p:cNvPr id="216" name="Google Shape;216;p43"/>
            <p:cNvSpPr/>
            <p:nvPr/>
          </p:nvSpPr>
          <p:spPr>
            <a:xfrm>
              <a:off x="3922549" y="1138270"/>
              <a:ext cx="1989900" cy="383100"/>
            </a:xfrm>
            <a:prstGeom prst="rect">
              <a:avLst/>
            </a:prstGeom>
            <a:solidFill>
              <a:srgbClr val="AF9061">
                <a:alpha val="5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>
              <a:off x="3876563" y="1089173"/>
              <a:ext cx="211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비회원 이용가능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550" y="2806438"/>
            <a:ext cx="4886576" cy="34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300" y="1444625"/>
            <a:ext cx="5389476" cy="47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15"/>
          <p:cNvSpPr txBox="1"/>
          <p:nvPr/>
        </p:nvSpPr>
        <p:spPr>
          <a:xfrm>
            <a:off x="1283549" y="159225"/>
            <a:ext cx="4812451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[아이디/비밀번호 찾기 코드]</a:t>
            </a:r>
            <a:endParaRPr b="0" i="0" sz="2800" u="none" cap="none" strike="noStrik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p115"/>
          <p:cNvSpPr/>
          <p:nvPr/>
        </p:nvSpPr>
        <p:spPr>
          <a:xfrm>
            <a:off x="1111300" y="1444600"/>
            <a:ext cx="5423700" cy="477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1" name="Google Shape;861;p115"/>
          <p:cNvSpPr/>
          <p:nvPr/>
        </p:nvSpPr>
        <p:spPr>
          <a:xfrm>
            <a:off x="6674550" y="2665500"/>
            <a:ext cx="4730700" cy="340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16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8" name="Google Shape;868;p116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회사소개/공지사항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담당자:신상훈</a:t>
            </a:r>
            <a:endParaRPr b="1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17"/>
          <p:cNvSpPr txBox="1"/>
          <p:nvPr/>
        </p:nvSpPr>
        <p:spPr>
          <a:xfrm>
            <a:off x="1014525" y="185882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[회사소개]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4" name="Google Shape;87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2150" y="764825"/>
            <a:ext cx="4604824" cy="4360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17"/>
          <p:cNvSpPr txBox="1"/>
          <p:nvPr/>
        </p:nvSpPr>
        <p:spPr>
          <a:xfrm>
            <a:off x="8754800" y="1011500"/>
            <a:ext cx="3034800" cy="1077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회사소개 클릭시 회사소개페이지로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6" name="Google Shape;876;p117"/>
          <p:cNvSpPr/>
          <p:nvPr/>
        </p:nvSpPr>
        <p:spPr>
          <a:xfrm>
            <a:off x="4765325" y="1161550"/>
            <a:ext cx="247200" cy="203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18"/>
          <p:cNvSpPr txBox="1"/>
          <p:nvPr/>
        </p:nvSpPr>
        <p:spPr>
          <a:xfrm>
            <a:off x="1414020" y="367646"/>
            <a:ext cx="187743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[공지사항]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2" name="Google Shape;88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900" y="1294025"/>
            <a:ext cx="5250175" cy="2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1100" y="3597601"/>
            <a:ext cx="4376925" cy="2995626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18"/>
          <p:cNvSpPr txBox="1"/>
          <p:nvPr/>
        </p:nvSpPr>
        <p:spPr>
          <a:xfrm>
            <a:off x="7889800" y="1682300"/>
            <a:ext cx="2904000" cy="2356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1.글 제목 클릭시 공지사항 상세페이지로 이동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2.페이징 처리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목록 클릭시 공지사항 목록으로 이동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p118"/>
          <p:cNvSpPr/>
          <p:nvPr/>
        </p:nvSpPr>
        <p:spPr>
          <a:xfrm>
            <a:off x="3441375" y="2626700"/>
            <a:ext cx="247200" cy="16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p118"/>
          <p:cNvSpPr/>
          <p:nvPr/>
        </p:nvSpPr>
        <p:spPr>
          <a:xfrm>
            <a:off x="4535825" y="3138625"/>
            <a:ext cx="247200" cy="22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p118"/>
          <p:cNvSpPr/>
          <p:nvPr/>
        </p:nvSpPr>
        <p:spPr>
          <a:xfrm>
            <a:off x="3882700" y="6263125"/>
            <a:ext cx="247200" cy="22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19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4" name="Google Shape;894;p119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상품&amp;예약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담당자:이강현</a:t>
            </a:r>
            <a:endParaRPr b="1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0"/>
          <p:cNvSpPr txBox="1"/>
          <p:nvPr/>
        </p:nvSpPr>
        <p:spPr>
          <a:xfrm>
            <a:off x="1414020" y="367646"/>
            <a:ext cx="115929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0" name="Google Shape;900;p120"/>
          <p:cNvPicPr preferRelativeResize="0"/>
          <p:nvPr/>
        </p:nvPicPr>
        <p:blipFill rotWithShape="1">
          <a:blip r:embed="rId3">
            <a:alphaModFix/>
          </a:blip>
          <a:srcRect b="2382" l="1487" r="0" t="5560"/>
          <a:stretch/>
        </p:blipFill>
        <p:spPr>
          <a:xfrm>
            <a:off x="3192325" y="517375"/>
            <a:ext cx="4945774" cy="60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20"/>
          <p:cNvSpPr/>
          <p:nvPr/>
        </p:nvSpPr>
        <p:spPr>
          <a:xfrm>
            <a:off x="8640150" y="674129"/>
            <a:ext cx="3551700" cy="1450500"/>
          </a:xfrm>
          <a:prstGeom prst="rect">
            <a:avLst/>
          </a:prstGeom>
          <a:solidFill>
            <a:srgbClr val="393939">
              <a:alpha val="7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p120"/>
          <p:cNvSpPr txBox="1"/>
          <p:nvPr/>
        </p:nvSpPr>
        <p:spPr>
          <a:xfrm>
            <a:off x="8963025" y="900870"/>
            <a:ext cx="305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청소 상품 클릭 시 선택한 상품 유형별로 조회가 됩니다..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21"/>
          <p:cNvSpPr txBox="1"/>
          <p:nvPr/>
        </p:nvSpPr>
        <p:spPr>
          <a:xfrm>
            <a:off x="869871" y="0"/>
            <a:ext cx="3716187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 모달 상품보기]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8" name="Google Shape;908;p121"/>
          <p:cNvSpPr/>
          <p:nvPr/>
        </p:nvSpPr>
        <p:spPr>
          <a:xfrm>
            <a:off x="8640150" y="674119"/>
            <a:ext cx="3551700" cy="3894300"/>
          </a:xfrm>
          <a:prstGeom prst="rect">
            <a:avLst/>
          </a:prstGeom>
          <a:solidFill>
            <a:srgbClr val="393939">
              <a:alpha val="7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9" name="Google Shape;909;p121"/>
          <p:cNvSpPr txBox="1"/>
          <p:nvPr/>
        </p:nvSpPr>
        <p:spPr>
          <a:xfrm>
            <a:off x="8963025" y="900870"/>
            <a:ext cx="3057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청소 상품 클릭 시 선택한 상품 유형별로 조회가 됩니다.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유형별로 선택된 상품의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상세정보가 나타납니다.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오른쪽하단에 있는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예약하기 버튼을            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누르면 예약페이지로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이동하기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0" name="Google Shape;910;p121"/>
          <p:cNvPicPr preferRelativeResize="0"/>
          <p:nvPr/>
        </p:nvPicPr>
        <p:blipFill rotWithShape="1">
          <a:blip r:embed="rId3">
            <a:alphaModFix/>
          </a:blip>
          <a:srcRect b="0" l="0" r="-1163" t="4725"/>
          <a:stretch/>
        </p:blipFill>
        <p:spPr>
          <a:xfrm>
            <a:off x="3088950" y="462325"/>
            <a:ext cx="5078998" cy="624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21"/>
          <p:cNvPicPr preferRelativeResize="0"/>
          <p:nvPr/>
        </p:nvPicPr>
        <p:blipFill rotWithShape="1">
          <a:blip r:embed="rId4">
            <a:alphaModFix/>
          </a:blip>
          <a:srcRect b="2212" l="35531" r="33049" t="4056"/>
          <a:stretch/>
        </p:blipFill>
        <p:spPr>
          <a:xfrm>
            <a:off x="5048850" y="512725"/>
            <a:ext cx="1159200" cy="614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2"/>
          <p:cNvSpPr txBox="1"/>
          <p:nvPr/>
        </p:nvSpPr>
        <p:spPr>
          <a:xfrm>
            <a:off x="1006722" y="202525"/>
            <a:ext cx="4045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 리스트 코드]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7" name="Google Shape;917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075" y="1279825"/>
            <a:ext cx="107823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23"/>
          <p:cNvSpPr txBox="1"/>
          <p:nvPr/>
        </p:nvSpPr>
        <p:spPr>
          <a:xfrm>
            <a:off x="1414020" y="367646"/>
            <a:ext cx="1159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[상품]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3" name="Google Shape;923;p123"/>
          <p:cNvPicPr preferRelativeResize="0"/>
          <p:nvPr/>
        </p:nvPicPr>
        <p:blipFill rotWithShape="1">
          <a:blip r:embed="rId3">
            <a:alphaModFix/>
          </a:blip>
          <a:srcRect b="2209" l="35531" r="33049" t="87780"/>
          <a:stretch/>
        </p:blipFill>
        <p:spPr>
          <a:xfrm>
            <a:off x="1757450" y="913675"/>
            <a:ext cx="4396026" cy="248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9500" y="3773301"/>
            <a:ext cx="9534525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24"/>
          <p:cNvSpPr txBox="1"/>
          <p:nvPr/>
        </p:nvSpPr>
        <p:spPr>
          <a:xfrm>
            <a:off x="1414020" y="367646"/>
            <a:ext cx="115929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0" name="Google Shape;930;p124"/>
          <p:cNvPicPr preferRelativeResize="0"/>
          <p:nvPr/>
        </p:nvPicPr>
        <p:blipFill rotWithShape="1">
          <a:blip r:embed="rId3">
            <a:alphaModFix/>
          </a:blip>
          <a:srcRect b="2732" l="930" r="0" t="7694"/>
          <a:stretch/>
        </p:blipFill>
        <p:spPr>
          <a:xfrm>
            <a:off x="1248900" y="982525"/>
            <a:ext cx="8000749" cy="50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24"/>
          <p:cNvSpPr/>
          <p:nvPr/>
        </p:nvSpPr>
        <p:spPr>
          <a:xfrm>
            <a:off x="8640150" y="674126"/>
            <a:ext cx="3551700" cy="4642800"/>
          </a:xfrm>
          <a:prstGeom prst="rect">
            <a:avLst/>
          </a:prstGeom>
          <a:solidFill>
            <a:srgbClr val="393939">
              <a:alpha val="7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2" name="Google Shape;932;p124"/>
          <p:cNvSpPr txBox="1"/>
          <p:nvPr/>
        </p:nvSpPr>
        <p:spPr>
          <a:xfrm>
            <a:off x="8963025" y="900875"/>
            <a:ext cx="3057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조회한 청소 상품 조회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조회한 상품별로</a:t>
            </a:r>
            <a:b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정보가 나타낸다.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등록된 옵션별로 </a:t>
            </a:r>
            <a:b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선택할수 있음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주소선택 하여 사용자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주소를 선택하여 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주소창에 자동으로 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들어간다.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4.	날짜선택을 하여 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선택가능한 날짜를 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선택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	예약하기를 하여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앞에 선택한 데이터로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E7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	예약하기</a:t>
            </a:r>
            <a:endParaRPr b="0" i="0" sz="1800" u="none" cap="none" strike="noStrike">
              <a:solidFill>
                <a:srgbClr val="E7E6E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4"/>
          <p:cNvSpPr/>
          <p:nvPr/>
        </p:nvSpPr>
        <p:spPr>
          <a:xfrm>
            <a:off x="0" y="2253006"/>
            <a:ext cx="12192000" cy="2205900"/>
          </a:xfrm>
          <a:prstGeom prst="rect">
            <a:avLst/>
          </a:prstGeom>
          <a:solidFill>
            <a:srgbClr val="2F5496">
              <a:alpha val="4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44"/>
          <p:cNvSpPr txBox="1"/>
          <p:nvPr/>
        </p:nvSpPr>
        <p:spPr>
          <a:xfrm>
            <a:off x="2790334" y="2940443"/>
            <a:ext cx="700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요구사항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요구사항 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5"/>
          <p:cNvSpPr txBox="1"/>
          <p:nvPr/>
        </p:nvSpPr>
        <p:spPr>
          <a:xfrm>
            <a:off x="1414022" y="367650"/>
            <a:ext cx="3990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0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주소 선택]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8" name="Google Shape;938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225" y="1113000"/>
            <a:ext cx="6936776" cy="21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6325" y="3400275"/>
            <a:ext cx="4442462" cy="330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26"/>
          <p:cNvSpPr txBox="1"/>
          <p:nvPr/>
        </p:nvSpPr>
        <p:spPr>
          <a:xfrm>
            <a:off x="1414022" y="367650"/>
            <a:ext cx="3990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[예약 날짜 선택]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5" name="Google Shape;945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025" y="1146025"/>
            <a:ext cx="102870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26"/>
          <p:cNvPicPr preferRelativeResize="0"/>
          <p:nvPr/>
        </p:nvPicPr>
        <p:blipFill rotWithShape="1">
          <a:blip r:embed="rId4">
            <a:alphaModFix/>
          </a:blip>
          <a:srcRect b="71534" l="0" r="0" t="0"/>
          <a:stretch/>
        </p:blipFill>
        <p:spPr>
          <a:xfrm>
            <a:off x="1781600" y="3117700"/>
            <a:ext cx="6801850" cy="355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27"/>
          <p:cNvSpPr/>
          <p:nvPr/>
        </p:nvSpPr>
        <p:spPr>
          <a:xfrm>
            <a:off x="0" y="2253006"/>
            <a:ext cx="12192000" cy="2205872"/>
          </a:xfrm>
          <a:prstGeom prst="rect">
            <a:avLst/>
          </a:prstGeom>
          <a:solidFill>
            <a:srgbClr val="2F5496">
              <a:alpha val="454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3" name="Google Shape;953;p127"/>
          <p:cNvSpPr txBox="1"/>
          <p:nvPr/>
        </p:nvSpPr>
        <p:spPr>
          <a:xfrm>
            <a:off x="2790334" y="2940443"/>
            <a:ext cx="70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</a:t>
            </a:r>
            <a:endParaRPr b="1" i="0" sz="4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담당자:김태현, 안휘</a:t>
            </a:r>
            <a:endParaRPr b="1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28"/>
          <p:cNvSpPr txBox="1"/>
          <p:nvPr/>
        </p:nvSpPr>
        <p:spPr>
          <a:xfrm>
            <a:off x="1173655" y="372651"/>
            <a:ext cx="599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[문의게시판-문의게시판 목록]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28"/>
          <p:cNvSpPr/>
          <p:nvPr/>
        </p:nvSpPr>
        <p:spPr>
          <a:xfrm>
            <a:off x="7686776" y="616275"/>
            <a:ext cx="4438200" cy="2393100"/>
          </a:xfrm>
          <a:prstGeom prst="rect">
            <a:avLst/>
          </a:prstGeom>
          <a:solidFill>
            <a:srgbClr val="393939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1.제목을 통해 상세페이지로 이동 후 글을 볼 수 있습니다.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2.새로운 글 작성을 통해 문의 글 작성 가능합니다.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0" name="Google Shape;960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75" y="1091125"/>
            <a:ext cx="6458051" cy="48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29"/>
          <p:cNvSpPr txBox="1"/>
          <p:nvPr/>
        </p:nvSpPr>
        <p:spPr>
          <a:xfrm>
            <a:off x="1330780" y="316526"/>
            <a:ext cx="599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[문의게시판-문의게시판 새 글 작성]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6" name="Google Shape;966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523" y="1053779"/>
            <a:ext cx="6223582" cy="4334933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29"/>
          <p:cNvSpPr/>
          <p:nvPr/>
        </p:nvSpPr>
        <p:spPr>
          <a:xfrm>
            <a:off x="4024557" y="5143177"/>
            <a:ext cx="304800" cy="3138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29"/>
          <p:cNvSpPr/>
          <p:nvPr/>
        </p:nvSpPr>
        <p:spPr>
          <a:xfrm>
            <a:off x="6598423" y="1130631"/>
            <a:ext cx="304800" cy="3138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29"/>
          <p:cNvSpPr/>
          <p:nvPr/>
        </p:nvSpPr>
        <p:spPr>
          <a:xfrm>
            <a:off x="7686776" y="616275"/>
            <a:ext cx="4438200" cy="2393100"/>
          </a:xfrm>
          <a:prstGeom prst="rect">
            <a:avLst/>
          </a:prstGeom>
          <a:solidFill>
            <a:srgbClr val="393939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글을 등록하게 되면 alert 알림창으로 ‘주말,공휴일, 24시간 이내 답변드리겠습니다‘ 창이 보입니다.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확인을 누르면 목록페이지로 이동합니다.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6165" y="2504600"/>
            <a:ext cx="4077053" cy="150889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975" name="Google Shape;975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3192" y="4205946"/>
            <a:ext cx="5763028" cy="246483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976" name="Google Shape;976;p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559" y="855135"/>
            <a:ext cx="5764378" cy="356773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977" name="Google Shape;977;p130"/>
          <p:cNvSpPr txBox="1"/>
          <p:nvPr/>
        </p:nvSpPr>
        <p:spPr>
          <a:xfrm>
            <a:off x="1330780" y="316526"/>
            <a:ext cx="8534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[문의게시판-문의게시판 새 글 작성(등록처리 코드)]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30"/>
          <p:cNvSpPr/>
          <p:nvPr/>
        </p:nvSpPr>
        <p:spPr>
          <a:xfrm>
            <a:off x="1299804" y="855135"/>
            <a:ext cx="304800" cy="3138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30"/>
          <p:cNvSpPr/>
          <p:nvPr/>
        </p:nvSpPr>
        <p:spPr>
          <a:xfrm>
            <a:off x="7083062" y="2271018"/>
            <a:ext cx="304800" cy="3138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30"/>
          <p:cNvSpPr/>
          <p:nvPr/>
        </p:nvSpPr>
        <p:spPr>
          <a:xfrm>
            <a:off x="6280637" y="4679355"/>
            <a:ext cx="304800" cy="3402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898" y="786123"/>
            <a:ext cx="5249442" cy="192632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986" name="Google Shape;98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6348" y="786123"/>
            <a:ext cx="4579550" cy="4001643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31"/>
          <p:cNvSpPr txBox="1"/>
          <p:nvPr/>
        </p:nvSpPr>
        <p:spPr>
          <a:xfrm>
            <a:off x="1330780" y="316526"/>
            <a:ext cx="574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[문의게시판-문의게시판 수정하기]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31"/>
          <p:cNvSpPr/>
          <p:nvPr/>
        </p:nvSpPr>
        <p:spPr>
          <a:xfrm>
            <a:off x="3146515" y="4326654"/>
            <a:ext cx="304800" cy="3138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31"/>
          <p:cNvSpPr/>
          <p:nvPr/>
        </p:nvSpPr>
        <p:spPr>
          <a:xfrm>
            <a:off x="6095898" y="2937676"/>
            <a:ext cx="5037600" cy="2415600"/>
          </a:xfrm>
          <a:prstGeom prst="rect">
            <a:avLst/>
          </a:prstGeom>
          <a:solidFill>
            <a:srgbClr val="393939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회원만 등록, 수정이 가능하고 문의 글 삭제는 관리자에게 글을 남겨 삭제할 수 있습니다.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32"/>
          <p:cNvSpPr txBox="1"/>
          <p:nvPr/>
        </p:nvSpPr>
        <p:spPr>
          <a:xfrm>
            <a:off x="1330780" y="316526"/>
            <a:ext cx="740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[문의게시판-문의게시판 수정 코드]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164" y="1210581"/>
            <a:ext cx="6336842" cy="181052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996" name="Google Shape;996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961" y="2168616"/>
            <a:ext cx="5868365" cy="1147481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997" name="Google Shape;997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8164" y="3429000"/>
            <a:ext cx="5831083" cy="306116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998" name="Google Shape;998;p132"/>
          <p:cNvSpPr/>
          <p:nvPr/>
        </p:nvSpPr>
        <p:spPr>
          <a:xfrm>
            <a:off x="1029905" y="855135"/>
            <a:ext cx="376500" cy="3672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32"/>
          <p:cNvSpPr/>
          <p:nvPr/>
        </p:nvSpPr>
        <p:spPr>
          <a:xfrm>
            <a:off x="5685408" y="1928985"/>
            <a:ext cx="385500" cy="3672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32"/>
          <p:cNvSpPr/>
          <p:nvPr/>
        </p:nvSpPr>
        <p:spPr>
          <a:xfrm>
            <a:off x="1011975" y="3134010"/>
            <a:ext cx="385500" cy="3672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33"/>
          <p:cNvSpPr txBox="1"/>
          <p:nvPr/>
        </p:nvSpPr>
        <p:spPr>
          <a:xfrm>
            <a:off x="1414020" y="367646"/>
            <a:ext cx="2236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6" name="Google Shape;1006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225" y="997100"/>
            <a:ext cx="8295274" cy="48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33"/>
          <p:cNvSpPr/>
          <p:nvPr/>
        </p:nvSpPr>
        <p:spPr>
          <a:xfrm>
            <a:off x="5869550" y="2588300"/>
            <a:ext cx="784800" cy="23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8" name="Google Shape;1008;p133"/>
          <p:cNvSpPr/>
          <p:nvPr/>
        </p:nvSpPr>
        <p:spPr>
          <a:xfrm>
            <a:off x="9533200" y="1332700"/>
            <a:ext cx="2474100" cy="305700"/>
          </a:xfrm>
          <a:prstGeom prst="rect">
            <a:avLst/>
          </a:prstGeom>
          <a:solidFill>
            <a:srgbClr val="366092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33"/>
          <p:cNvSpPr txBox="1"/>
          <p:nvPr/>
        </p:nvSpPr>
        <p:spPr>
          <a:xfrm>
            <a:off x="10311616" y="1319475"/>
            <a:ext cx="9081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33"/>
          <p:cNvSpPr/>
          <p:nvPr/>
        </p:nvSpPr>
        <p:spPr>
          <a:xfrm>
            <a:off x="9891900" y="1638400"/>
            <a:ext cx="2115300" cy="4800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33"/>
          <p:cNvSpPr/>
          <p:nvPr/>
        </p:nvSpPr>
        <p:spPr>
          <a:xfrm>
            <a:off x="9533200" y="1638400"/>
            <a:ext cx="358800" cy="480000"/>
          </a:xfrm>
          <a:prstGeom prst="rect">
            <a:avLst/>
          </a:prstGeom>
          <a:solidFill>
            <a:srgbClr val="93B3D7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33"/>
          <p:cNvSpPr txBox="1"/>
          <p:nvPr/>
        </p:nvSpPr>
        <p:spPr>
          <a:xfrm>
            <a:off x="9579006" y="1704437"/>
            <a:ext cx="251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33"/>
          <p:cNvSpPr txBox="1"/>
          <p:nvPr/>
        </p:nvSpPr>
        <p:spPr>
          <a:xfrm>
            <a:off x="9922656" y="1719157"/>
            <a:ext cx="20619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1" i="0" lang="en-US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리뷰게시판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클릭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33"/>
          <p:cNvSpPr/>
          <p:nvPr/>
        </p:nvSpPr>
        <p:spPr>
          <a:xfrm>
            <a:off x="5575843" y="2389200"/>
            <a:ext cx="293700" cy="3282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34"/>
          <p:cNvSpPr txBox="1"/>
          <p:nvPr/>
        </p:nvSpPr>
        <p:spPr>
          <a:xfrm>
            <a:off x="1414024" y="367650"/>
            <a:ext cx="7196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[리뷰게시판 - 리스트 페이지, 상세페이지 ]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0" name="Google Shape;102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425" y="833100"/>
            <a:ext cx="75717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7425" y="3347700"/>
            <a:ext cx="7571777" cy="34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34"/>
          <p:cNvSpPr/>
          <p:nvPr/>
        </p:nvSpPr>
        <p:spPr>
          <a:xfrm>
            <a:off x="8967375" y="849373"/>
            <a:ext cx="2950200" cy="376200"/>
          </a:xfrm>
          <a:prstGeom prst="rect">
            <a:avLst/>
          </a:prstGeom>
          <a:solidFill>
            <a:srgbClr val="366092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34"/>
          <p:cNvSpPr txBox="1"/>
          <p:nvPr/>
        </p:nvSpPr>
        <p:spPr>
          <a:xfrm>
            <a:off x="9895663" y="833100"/>
            <a:ext cx="10830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34"/>
          <p:cNvSpPr/>
          <p:nvPr/>
        </p:nvSpPr>
        <p:spPr>
          <a:xfrm>
            <a:off x="9395137" y="1225535"/>
            <a:ext cx="2522400" cy="5907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34"/>
          <p:cNvSpPr/>
          <p:nvPr/>
        </p:nvSpPr>
        <p:spPr>
          <a:xfrm>
            <a:off x="8967375" y="1225535"/>
            <a:ext cx="427800" cy="590700"/>
          </a:xfrm>
          <a:prstGeom prst="rect">
            <a:avLst/>
          </a:prstGeom>
          <a:solidFill>
            <a:srgbClr val="93B3D7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34"/>
          <p:cNvSpPr txBox="1"/>
          <p:nvPr/>
        </p:nvSpPr>
        <p:spPr>
          <a:xfrm>
            <a:off x="9022000" y="1306793"/>
            <a:ext cx="300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34"/>
          <p:cNvSpPr txBox="1"/>
          <p:nvPr/>
        </p:nvSpPr>
        <p:spPr>
          <a:xfrm>
            <a:off x="9431815" y="1324906"/>
            <a:ext cx="2458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게시판 리스트 페이지로 이동 및 별점 조회 가능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134"/>
          <p:cNvSpPr/>
          <p:nvPr/>
        </p:nvSpPr>
        <p:spPr>
          <a:xfrm>
            <a:off x="8967375" y="1816172"/>
            <a:ext cx="427800" cy="590700"/>
          </a:xfrm>
          <a:prstGeom prst="rect">
            <a:avLst/>
          </a:prstGeom>
          <a:solidFill>
            <a:srgbClr val="93B3D7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134"/>
          <p:cNvSpPr/>
          <p:nvPr/>
        </p:nvSpPr>
        <p:spPr>
          <a:xfrm>
            <a:off x="9399967" y="1816172"/>
            <a:ext cx="2522400" cy="5907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34"/>
          <p:cNvSpPr txBox="1"/>
          <p:nvPr/>
        </p:nvSpPr>
        <p:spPr>
          <a:xfrm>
            <a:off x="9021993" y="1893908"/>
            <a:ext cx="300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34"/>
          <p:cNvSpPr txBox="1"/>
          <p:nvPr/>
        </p:nvSpPr>
        <p:spPr>
          <a:xfrm>
            <a:off x="9422424" y="1912704"/>
            <a:ext cx="2458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 클릭시 게시글 상세 페이지로 이동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34"/>
          <p:cNvSpPr/>
          <p:nvPr/>
        </p:nvSpPr>
        <p:spPr>
          <a:xfrm>
            <a:off x="8967375" y="2406809"/>
            <a:ext cx="427800" cy="590700"/>
          </a:xfrm>
          <a:prstGeom prst="rect">
            <a:avLst/>
          </a:prstGeom>
          <a:solidFill>
            <a:srgbClr val="93B3D7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34"/>
          <p:cNvSpPr/>
          <p:nvPr/>
        </p:nvSpPr>
        <p:spPr>
          <a:xfrm>
            <a:off x="9399967" y="2406809"/>
            <a:ext cx="2522400" cy="5907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34"/>
          <p:cNvSpPr txBox="1"/>
          <p:nvPr/>
        </p:nvSpPr>
        <p:spPr>
          <a:xfrm>
            <a:off x="9021993" y="2476124"/>
            <a:ext cx="300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34"/>
          <p:cNvSpPr txBox="1"/>
          <p:nvPr/>
        </p:nvSpPr>
        <p:spPr>
          <a:xfrm>
            <a:off x="9440632" y="2513686"/>
            <a:ext cx="2440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종류, 평점, 내용 항목 확인 가능(비회원 조회 가능)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34"/>
          <p:cNvSpPr/>
          <p:nvPr/>
        </p:nvSpPr>
        <p:spPr>
          <a:xfrm>
            <a:off x="8967375" y="2997446"/>
            <a:ext cx="427800" cy="754200"/>
          </a:xfrm>
          <a:prstGeom prst="rect">
            <a:avLst/>
          </a:prstGeom>
          <a:solidFill>
            <a:srgbClr val="93B3D7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34"/>
          <p:cNvSpPr/>
          <p:nvPr/>
        </p:nvSpPr>
        <p:spPr>
          <a:xfrm>
            <a:off x="9399967" y="2997446"/>
            <a:ext cx="2522400" cy="754200"/>
          </a:xfrm>
          <a:prstGeom prst="rect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34"/>
          <p:cNvSpPr txBox="1"/>
          <p:nvPr/>
        </p:nvSpPr>
        <p:spPr>
          <a:xfrm>
            <a:off x="9022118" y="3185068"/>
            <a:ext cx="3183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34"/>
          <p:cNvSpPr txBox="1"/>
          <p:nvPr/>
        </p:nvSpPr>
        <p:spPr>
          <a:xfrm>
            <a:off x="9431500" y="3167308"/>
            <a:ext cx="2422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하단에 게시글 목록 버튼 클릭시 리뷰 게시판 리스트 페이지로 이동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34"/>
          <p:cNvSpPr/>
          <p:nvPr/>
        </p:nvSpPr>
        <p:spPr>
          <a:xfrm>
            <a:off x="4149843" y="873375"/>
            <a:ext cx="293700" cy="3282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1" name="Google Shape;1041;p134"/>
          <p:cNvSpPr/>
          <p:nvPr/>
        </p:nvSpPr>
        <p:spPr>
          <a:xfrm>
            <a:off x="4341034" y="2021708"/>
            <a:ext cx="293700" cy="3282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2" name="Google Shape;1042;p134"/>
          <p:cNvSpPr/>
          <p:nvPr/>
        </p:nvSpPr>
        <p:spPr>
          <a:xfrm>
            <a:off x="4047324" y="3443907"/>
            <a:ext cx="293700" cy="3282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3" name="Google Shape;1043;p134"/>
          <p:cNvSpPr/>
          <p:nvPr/>
        </p:nvSpPr>
        <p:spPr>
          <a:xfrm>
            <a:off x="957426" y="6231502"/>
            <a:ext cx="293700" cy="328200"/>
          </a:xfrm>
          <a:prstGeom prst="ellipse">
            <a:avLst/>
          </a:prstGeom>
          <a:solidFill>
            <a:srgbClr val="4F81BD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4" name="Google Shape;1044;p134"/>
          <p:cNvSpPr/>
          <p:nvPr/>
        </p:nvSpPr>
        <p:spPr>
          <a:xfrm>
            <a:off x="5125675" y="2572425"/>
            <a:ext cx="318300" cy="71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B3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5" name="Google Shape;1045;p134"/>
          <p:cNvSpPr/>
          <p:nvPr/>
        </p:nvSpPr>
        <p:spPr>
          <a:xfrm>
            <a:off x="3650525" y="847350"/>
            <a:ext cx="2606400" cy="8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6" name="Google Shape;1046;p134"/>
          <p:cNvSpPr/>
          <p:nvPr/>
        </p:nvSpPr>
        <p:spPr>
          <a:xfrm>
            <a:off x="4228475" y="1816175"/>
            <a:ext cx="1264200" cy="59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7" name="Google Shape;1047;p134"/>
          <p:cNvSpPr/>
          <p:nvPr/>
        </p:nvSpPr>
        <p:spPr>
          <a:xfrm>
            <a:off x="2434550" y="3347700"/>
            <a:ext cx="4821000" cy="321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8" name="Google Shape;1048;p134"/>
          <p:cNvSpPr/>
          <p:nvPr/>
        </p:nvSpPr>
        <p:spPr>
          <a:xfrm>
            <a:off x="905575" y="6184075"/>
            <a:ext cx="877800" cy="67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9" name="Google Shape;1049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8950" y="804675"/>
            <a:ext cx="2606400" cy="969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34"/>
          <p:cNvSpPr/>
          <p:nvPr/>
        </p:nvSpPr>
        <p:spPr>
          <a:xfrm>
            <a:off x="6259763" y="1197150"/>
            <a:ext cx="153000" cy="13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5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3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5.database구조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6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개발목적 및 요구사항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역할분담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2.역할분담 및 일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8.시연영상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8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